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9" r:id="rId11"/>
    <p:sldId id="266" r:id="rId12"/>
    <p:sldId id="267" r:id="rId13"/>
    <p:sldId id="268" r:id="rId14"/>
    <p:sldId id="269" r:id="rId15"/>
    <p:sldId id="270" r:id="rId16"/>
    <p:sldId id="271" r:id="rId17"/>
    <p:sldId id="280" r:id="rId18"/>
    <p:sldId id="273" r:id="rId19"/>
    <p:sldId id="274" r:id="rId20"/>
    <p:sldId id="282" r:id="rId21"/>
    <p:sldId id="275" r:id="rId22"/>
    <p:sldId id="276" r:id="rId23"/>
    <p:sldId id="277" r:id="rId24"/>
    <p:sldId id="278" r:id="rId25"/>
    <p:sldId id="283" r:id="rId26"/>
    <p:sldId id="295" r:id="rId27"/>
    <p:sldId id="284" r:id="rId28"/>
    <p:sldId id="285" r:id="rId29"/>
    <p:sldId id="296" r:id="rId30"/>
    <p:sldId id="287" r:id="rId31"/>
    <p:sldId id="288" r:id="rId32"/>
    <p:sldId id="289" r:id="rId33"/>
    <p:sldId id="290" r:id="rId34"/>
    <p:sldId id="291" r:id="rId35"/>
    <p:sldId id="314" r:id="rId36"/>
    <p:sldId id="297" r:id="rId37"/>
    <p:sldId id="292" r:id="rId38"/>
    <p:sldId id="298" r:id="rId39"/>
    <p:sldId id="293" r:id="rId40"/>
    <p:sldId id="299" r:id="rId41"/>
    <p:sldId id="294" r:id="rId42"/>
    <p:sldId id="301" r:id="rId43"/>
    <p:sldId id="300" r:id="rId44"/>
    <p:sldId id="302" r:id="rId45"/>
    <p:sldId id="312" r:id="rId46"/>
    <p:sldId id="303" r:id="rId47"/>
    <p:sldId id="304" r:id="rId48"/>
    <p:sldId id="306" r:id="rId49"/>
    <p:sldId id="308" r:id="rId50"/>
    <p:sldId id="309" r:id="rId51"/>
    <p:sldId id="310" r:id="rId52"/>
    <p:sldId id="311" r:id="rId53"/>
    <p:sldId id="313" r:id="rId5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7"/>
    <p:restoredTop sz="94668"/>
  </p:normalViewPr>
  <p:slideViewPr>
    <p:cSldViewPr snapToGrid="0">
      <p:cViewPr varScale="1">
        <p:scale>
          <a:sx n="85" d="100"/>
          <a:sy n="85" d="100"/>
        </p:scale>
        <p:origin x="176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3F991E-4857-4236-A663-096404FA91E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19C09E4-5F04-4154-81B1-AA7FE54C3509}">
      <dgm:prSet/>
      <dgm:spPr/>
      <dgm:t>
        <a:bodyPr/>
        <a:lstStyle/>
        <a:p>
          <a:pPr>
            <a:defRPr b="1"/>
          </a:pPr>
          <a:r>
            <a:rPr lang="nl-BE" dirty="0"/>
            <a:t>Wat stel je vast </a:t>
          </a:r>
          <a:endParaRPr lang="en-US" dirty="0"/>
        </a:p>
      </dgm:t>
    </dgm:pt>
    <dgm:pt modelId="{63418BC5-8343-400F-B9B9-3F3A23EAF3E8}" type="parTrans" cxnId="{CC66851E-34D9-4A0F-B270-CA39E2970FE4}">
      <dgm:prSet/>
      <dgm:spPr/>
      <dgm:t>
        <a:bodyPr/>
        <a:lstStyle/>
        <a:p>
          <a:endParaRPr lang="en-US"/>
        </a:p>
      </dgm:t>
    </dgm:pt>
    <dgm:pt modelId="{1B395544-B40A-4E6C-ABB8-B204696AD6DD}" type="sibTrans" cxnId="{CC66851E-34D9-4A0F-B270-CA39E2970FE4}">
      <dgm:prSet/>
      <dgm:spPr/>
      <dgm:t>
        <a:bodyPr/>
        <a:lstStyle/>
        <a:p>
          <a:endParaRPr lang="en-US"/>
        </a:p>
      </dgm:t>
    </dgm:pt>
    <dgm:pt modelId="{788016DD-3379-420D-9E90-C225C4DBE7D7}">
      <dgm:prSet/>
      <dgm:spPr/>
      <dgm:t>
        <a:bodyPr/>
        <a:lstStyle/>
        <a:p>
          <a:r>
            <a:rPr lang="nl-BE" dirty="0"/>
            <a:t>Slachtoffer heeft zich verwond aan de hand, de arm, de voet of het been. </a:t>
          </a:r>
          <a:endParaRPr lang="en-US" dirty="0"/>
        </a:p>
      </dgm:t>
    </dgm:pt>
    <dgm:pt modelId="{B2F15570-B5C3-4FFF-AF1D-D06C2A2783C5}" type="parTrans" cxnId="{E91661D2-6E15-485E-86BC-6E2BB84C8E88}">
      <dgm:prSet/>
      <dgm:spPr/>
      <dgm:t>
        <a:bodyPr/>
        <a:lstStyle/>
        <a:p>
          <a:endParaRPr lang="en-US"/>
        </a:p>
      </dgm:t>
    </dgm:pt>
    <dgm:pt modelId="{929C783A-0C0D-4B94-98AE-73DE176752B8}" type="sibTrans" cxnId="{E91661D2-6E15-485E-86BC-6E2BB84C8E88}">
      <dgm:prSet/>
      <dgm:spPr/>
      <dgm:t>
        <a:bodyPr/>
        <a:lstStyle/>
        <a:p>
          <a:endParaRPr lang="en-US"/>
        </a:p>
      </dgm:t>
    </dgm:pt>
    <dgm:pt modelId="{6E573849-3CB2-4CC5-8783-05F7F75D69D0}">
      <dgm:prSet/>
      <dgm:spPr/>
      <dgm:t>
        <a:bodyPr/>
        <a:lstStyle/>
        <a:p>
          <a:r>
            <a:rPr lang="nl-BE" dirty="0"/>
            <a:t>Vaak kan het slchtoffer het getroffen lidmaat niet meer normaal bewegen of kan ze er niet meer op steuenen. </a:t>
          </a:r>
          <a:endParaRPr lang="en-US" dirty="0"/>
        </a:p>
      </dgm:t>
    </dgm:pt>
    <dgm:pt modelId="{351D8551-A113-4043-BECA-4FA9E905EB13}" type="parTrans" cxnId="{11AF91C9-489A-4BB2-9F37-0B981A2D9627}">
      <dgm:prSet/>
      <dgm:spPr/>
      <dgm:t>
        <a:bodyPr/>
        <a:lstStyle/>
        <a:p>
          <a:endParaRPr lang="en-US"/>
        </a:p>
      </dgm:t>
    </dgm:pt>
    <dgm:pt modelId="{CB805BFB-57A4-43B8-A72F-E09B58E64E83}" type="sibTrans" cxnId="{11AF91C9-489A-4BB2-9F37-0B981A2D9627}">
      <dgm:prSet/>
      <dgm:spPr/>
      <dgm:t>
        <a:bodyPr/>
        <a:lstStyle/>
        <a:p>
          <a:endParaRPr lang="en-US"/>
        </a:p>
      </dgm:t>
    </dgm:pt>
    <dgm:pt modelId="{63286C3A-16AF-4D07-A078-A422F6C0BE47}">
      <dgm:prSet/>
      <dgm:spPr/>
      <dgm:t>
        <a:bodyPr/>
        <a:lstStyle/>
        <a:p>
          <a:r>
            <a:rPr lang="nl-BE"/>
            <a:t>Letsel doet pijn, is vaak gezwollen of verkleurd </a:t>
          </a:r>
          <a:endParaRPr lang="en-US"/>
        </a:p>
      </dgm:t>
    </dgm:pt>
    <dgm:pt modelId="{34DD4F44-33F1-4811-B18C-FAEF58233C03}" type="parTrans" cxnId="{F77DF6AC-3952-4D4E-9B17-628FC4F34A25}">
      <dgm:prSet/>
      <dgm:spPr/>
      <dgm:t>
        <a:bodyPr/>
        <a:lstStyle/>
        <a:p>
          <a:endParaRPr lang="en-US"/>
        </a:p>
      </dgm:t>
    </dgm:pt>
    <dgm:pt modelId="{87CCA69F-9FA1-41B4-9AB2-D1D829B58759}" type="sibTrans" cxnId="{F77DF6AC-3952-4D4E-9B17-628FC4F34A25}">
      <dgm:prSet/>
      <dgm:spPr/>
      <dgm:t>
        <a:bodyPr/>
        <a:lstStyle/>
        <a:p>
          <a:endParaRPr lang="en-US"/>
        </a:p>
      </dgm:t>
    </dgm:pt>
    <dgm:pt modelId="{D8FB9801-9904-4D98-8A14-CB0D635886DF}">
      <dgm:prSet/>
      <dgm:spPr/>
      <dgm:t>
        <a:bodyPr/>
        <a:lstStyle/>
        <a:p>
          <a:r>
            <a:rPr lang="nl-BE"/>
            <a:t>Soms abnormale stand</a:t>
          </a:r>
          <a:endParaRPr lang="en-US"/>
        </a:p>
      </dgm:t>
    </dgm:pt>
    <dgm:pt modelId="{4CA9EAC3-1353-4E42-87A8-938EFD25F46B}" type="parTrans" cxnId="{DA9EC75E-B389-4525-8D55-C349E3703145}">
      <dgm:prSet/>
      <dgm:spPr/>
      <dgm:t>
        <a:bodyPr/>
        <a:lstStyle/>
        <a:p>
          <a:endParaRPr lang="en-US"/>
        </a:p>
      </dgm:t>
    </dgm:pt>
    <dgm:pt modelId="{0A2CC089-7F4A-4F08-8167-5205A3E187CF}" type="sibTrans" cxnId="{DA9EC75E-B389-4525-8D55-C349E3703145}">
      <dgm:prSet/>
      <dgm:spPr/>
      <dgm:t>
        <a:bodyPr/>
        <a:lstStyle/>
        <a:p>
          <a:endParaRPr lang="en-US"/>
        </a:p>
      </dgm:t>
    </dgm:pt>
    <dgm:pt modelId="{23965D54-725F-4571-937A-57569C34F6F4}">
      <dgm:prSet/>
      <dgm:spPr/>
      <dgm:t>
        <a:bodyPr/>
        <a:lstStyle/>
        <a:p>
          <a:pPr>
            <a:defRPr b="1"/>
          </a:pPr>
          <a:r>
            <a:rPr lang="nl-BE"/>
            <a:t>Wat doe je </a:t>
          </a:r>
          <a:endParaRPr lang="en-US"/>
        </a:p>
      </dgm:t>
    </dgm:pt>
    <dgm:pt modelId="{BF13C89F-0219-44B4-8D83-AE72AAD2C13C}" type="parTrans" cxnId="{4741CBF6-6E5D-43AD-8351-A1D35A77DAEF}">
      <dgm:prSet/>
      <dgm:spPr/>
      <dgm:t>
        <a:bodyPr/>
        <a:lstStyle/>
        <a:p>
          <a:endParaRPr lang="en-US"/>
        </a:p>
      </dgm:t>
    </dgm:pt>
    <dgm:pt modelId="{EC0A9175-0A8E-4A39-B3D0-89A23B055BC0}" type="sibTrans" cxnId="{4741CBF6-6E5D-43AD-8351-A1D35A77DAEF}">
      <dgm:prSet/>
      <dgm:spPr/>
      <dgm:t>
        <a:bodyPr/>
        <a:lstStyle/>
        <a:p>
          <a:endParaRPr lang="en-US"/>
        </a:p>
      </dgm:t>
    </dgm:pt>
    <dgm:pt modelId="{CDBC26E1-4A5A-434B-88FF-114DB9EC559C}">
      <dgm:prSet/>
      <dgm:spPr/>
      <dgm:t>
        <a:bodyPr/>
        <a:lstStyle/>
        <a:p>
          <a:r>
            <a:rPr lang="nl-BE"/>
            <a:t>Bij twijfel tussen verstuiking, ontwrichting of een breuk ga steeds naar het ziekenhuis. </a:t>
          </a:r>
          <a:endParaRPr lang="en-US"/>
        </a:p>
      </dgm:t>
    </dgm:pt>
    <dgm:pt modelId="{DBD0C3B7-45C0-43A7-A97E-9C1EB00FDC7E}" type="parTrans" cxnId="{7394EB41-1EB5-4B89-B40E-92A2316147BA}">
      <dgm:prSet/>
      <dgm:spPr/>
      <dgm:t>
        <a:bodyPr/>
        <a:lstStyle/>
        <a:p>
          <a:endParaRPr lang="en-US"/>
        </a:p>
      </dgm:t>
    </dgm:pt>
    <dgm:pt modelId="{7652B74D-F12A-4BDE-A5F0-E818837AF0A9}" type="sibTrans" cxnId="{7394EB41-1EB5-4B89-B40E-92A2316147BA}">
      <dgm:prSet/>
      <dgm:spPr/>
      <dgm:t>
        <a:bodyPr/>
        <a:lstStyle/>
        <a:p>
          <a:endParaRPr lang="en-US"/>
        </a:p>
      </dgm:t>
    </dgm:pt>
    <dgm:pt modelId="{E42F7D8C-FBBA-44FF-8E38-4DF3A47DC22B}">
      <dgm:prSet/>
      <dgm:spPr/>
      <dgm:t>
        <a:bodyPr/>
        <a:lstStyle/>
        <a:p>
          <a:r>
            <a:rPr lang="nl-BE"/>
            <a:t>Raad aan om het getroffen lidmaat zo weinig mogelijk te bewegen </a:t>
          </a:r>
          <a:endParaRPr lang="en-US"/>
        </a:p>
      </dgm:t>
    </dgm:pt>
    <dgm:pt modelId="{C9D60CA0-6C3E-4A3C-A077-1FA5DF0659CB}" type="parTrans" cxnId="{7D103595-62F3-4BEC-85F7-66674DAB0131}">
      <dgm:prSet/>
      <dgm:spPr/>
      <dgm:t>
        <a:bodyPr/>
        <a:lstStyle/>
        <a:p>
          <a:endParaRPr lang="en-US"/>
        </a:p>
      </dgm:t>
    </dgm:pt>
    <dgm:pt modelId="{0E349957-7058-4413-A10E-B3E46149B130}" type="sibTrans" cxnId="{7D103595-62F3-4BEC-85F7-66674DAB0131}">
      <dgm:prSet/>
      <dgm:spPr/>
      <dgm:t>
        <a:bodyPr/>
        <a:lstStyle/>
        <a:p>
          <a:endParaRPr lang="en-US"/>
        </a:p>
      </dgm:t>
    </dgm:pt>
    <dgm:pt modelId="{722DF4BA-84D1-45B3-A08C-CBF03680F8F6}">
      <dgm:prSet/>
      <dgm:spPr/>
      <dgm:t>
        <a:bodyPr/>
        <a:lstStyle/>
        <a:p>
          <a:r>
            <a:rPr lang="nl-BE"/>
            <a:t>Zet een abnormale stand van een lidmaat nooit recht. </a:t>
          </a:r>
          <a:endParaRPr lang="en-US"/>
        </a:p>
      </dgm:t>
    </dgm:pt>
    <dgm:pt modelId="{1B84AD4C-0EBB-4303-81AB-F7EF55A3C049}" type="parTrans" cxnId="{EE8592A2-3504-49D5-A0AC-BC9D77BE0DBE}">
      <dgm:prSet/>
      <dgm:spPr/>
      <dgm:t>
        <a:bodyPr/>
        <a:lstStyle/>
        <a:p>
          <a:endParaRPr lang="en-US"/>
        </a:p>
      </dgm:t>
    </dgm:pt>
    <dgm:pt modelId="{97D19A4E-B37A-4AA1-8A73-5B8068DA327C}" type="sibTrans" cxnId="{EE8592A2-3504-49D5-A0AC-BC9D77BE0DBE}">
      <dgm:prSet/>
      <dgm:spPr/>
      <dgm:t>
        <a:bodyPr/>
        <a:lstStyle/>
        <a:p>
          <a:endParaRPr lang="en-US"/>
        </a:p>
      </dgm:t>
    </dgm:pt>
    <dgm:pt modelId="{59726AE4-5C55-954A-8D6F-3413D7A5DA4E}" type="pres">
      <dgm:prSet presAssocID="{2C3F991E-4857-4236-A663-096404FA91E1}" presName="linear" presStyleCnt="0">
        <dgm:presLayoutVars>
          <dgm:dir/>
          <dgm:animLvl val="lvl"/>
          <dgm:resizeHandles val="exact"/>
        </dgm:presLayoutVars>
      </dgm:prSet>
      <dgm:spPr/>
    </dgm:pt>
    <dgm:pt modelId="{27FBDCDD-E5A4-3247-9416-3A8BB55A74D4}" type="pres">
      <dgm:prSet presAssocID="{719C09E4-5F04-4154-81B1-AA7FE54C3509}" presName="parentLin" presStyleCnt="0"/>
      <dgm:spPr/>
    </dgm:pt>
    <dgm:pt modelId="{B02DFEF6-60B8-614B-9B8B-B1C76B841378}" type="pres">
      <dgm:prSet presAssocID="{719C09E4-5F04-4154-81B1-AA7FE54C3509}" presName="parentLeftMargin" presStyleLbl="node1" presStyleIdx="0" presStyleCnt="2"/>
      <dgm:spPr/>
    </dgm:pt>
    <dgm:pt modelId="{104199D6-DF08-3F4D-99B4-A6A8C90BE010}" type="pres">
      <dgm:prSet presAssocID="{719C09E4-5F04-4154-81B1-AA7FE54C350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5E65126-E6B0-A140-9A00-9950E6D46C53}" type="pres">
      <dgm:prSet presAssocID="{719C09E4-5F04-4154-81B1-AA7FE54C3509}" presName="negativeSpace" presStyleCnt="0"/>
      <dgm:spPr/>
    </dgm:pt>
    <dgm:pt modelId="{63F3373D-2682-F34F-BC01-85F0D60E848A}" type="pres">
      <dgm:prSet presAssocID="{719C09E4-5F04-4154-81B1-AA7FE54C3509}" presName="childText" presStyleLbl="conFgAcc1" presStyleIdx="0" presStyleCnt="2">
        <dgm:presLayoutVars>
          <dgm:bulletEnabled val="1"/>
        </dgm:presLayoutVars>
      </dgm:prSet>
      <dgm:spPr/>
    </dgm:pt>
    <dgm:pt modelId="{EECD8936-0EFF-1C48-A2B3-BB22A6168F7D}" type="pres">
      <dgm:prSet presAssocID="{1B395544-B40A-4E6C-ABB8-B204696AD6DD}" presName="spaceBetweenRectangles" presStyleCnt="0"/>
      <dgm:spPr/>
    </dgm:pt>
    <dgm:pt modelId="{456A3364-54AA-3144-811B-DE85A4BEFD27}" type="pres">
      <dgm:prSet presAssocID="{23965D54-725F-4571-937A-57569C34F6F4}" presName="parentLin" presStyleCnt="0"/>
      <dgm:spPr/>
    </dgm:pt>
    <dgm:pt modelId="{A4A48307-A130-3F41-8964-3EEE513826A7}" type="pres">
      <dgm:prSet presAssocID="{23965D54-725F-4571-937A-57569C34F6F4}" presName="parentLeftMargin" presStyleLbl="node1" presStyleIdx="0" presStyleCnt="2"/>
      <dgm:spPr/>
    </dgm:pt>
    <dgm:pt modelId="{0A58FE4E-60FD-FD4F-B061-E366A815E224}" type="pres">
      <dgm:prSet presAssocID="{23965D54-725F-4571-937A-57569C34F6F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5FD2C2F-1DDF-1A40-B6B1-9FACC1B7289A}" type="pres">
      <dgm:prSet presAssocID="{23965D54-725F-4571-937A-57569C34F6F4}" presName="negativeSpace" presStyleCnt="0"/>
      <dgm:spPr/>
    </dgm:pt>
    <dgm:pt modelId="{D5C19146-7089-BA44-BB11-098B05A00B54}" type="pres">
      <dgm:prSet presAssocID="{23965D54-725F-4571-937A-57569C34F6F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9F4EC04-3347-4C49-ABAB-91EBC1F5F53D}" type="presOf" srcId="{CDBC26E1-4A5A-434B-88FF-114DB9EC559C}" destId="{D5C19146-7089-BA44-BB11-098B05A00B54}" srcOrd="0" destOrd="0" presId="urn:microsoft.com/office/officeart/2005/8/layout/list1"/>
    <dgm:cxn modelId="{E9261909-3CBD-AE46-8739-78E109615E6C}" type="presOf" srcId="{63286C3A-16AF-4D07-A078-A422F6C0BE47}" destId="{63F3373D-2682-F34F-BC01-85F0D60E848A}" srcOrd="0" destOrd="2" presId="urn:microsoft.com/office/officeart/2005/8/layout/list1"/>
    <dgm:cxn modelId="{BF015113-0C44-D441-A523-8969803EC446}" type="presOf" srcId="{23965D54-725F-4571-937A-57569C34F6F4}" destId="{0A58FE4E-60FD-FD4F-B061-E366A815E224}" srcOrd="1" destOrd="0" presId="urn:microsoft.com/office/officeart/2005/8/layout/list1"/>
    <dgm:cxn modelId="{221B3A14-D6C5-144E-9023-E27F38DEB917}" type="presOf" srcId="{722DF4BA-84D1-45B3-A08C-CBF03680F8F6}" destId="{D5C19146-7089-BA44-BB11-098B05A00B54}" srcOrd="0" destOrd="2" presId="urn:microsoft.com/office/officeart/2005/8/layout/list1"/>
    <dgm:cxn modelId="{CC66851E-34D9-4A0F-B270-CA39E2970FE4}" srcId="{2C3F991E-4857-4236-A663-096404FA91E1}" destId="{719C09E4-5F04-4154-81B1-AA7FE54C3509}" srcOrd="0" destOrd="0" parTransId="{63418BC5-8343-400F-B9B9-3F3A23EAF3E8}" sibTransId="{1B395544-B40A-4E6C-ABB8-B204696AD6DD}"/>
    <dgm:cxn modelId="{F20E542D-8E4A-F64E-A7AB-78243B4ED6BB}" type="presOf" srcId="{2C3F991E-4857-4236-A663-096404FA91E1}" destId="{59726AE4-5C55-954A-8D6F-3413D7A5DA4E}" srcOrd="0" destOrd="0" presId="urn:microsoft.com/office/officeart/2005/8/layout/list1"/>
    <dgm:cxn modelId="{7394EB41-1EB5-4B89-B40E-92A2316147BA}" srcId="{23965D54-725F-4571-937A-57569C34F6F4}" destId="{CDBC26E1-4A5A-434B-88FF-114DB9EC559C}" srcOrd="0" destOrd="0" parTransId="{DBD0C3B7-45C0-43A7-A97E-9C1EB00FDC7E}" sibTransId="{7652B74D-F12A-4BDE-A5F0-E818837AF0A9}"/>
    <dgm:cxn modelId="{DA9EC75E-B389-4525-8D55-C349E3703145}" srcId="{719C09E4-5F04-4154-81B1-AA7FE54C3509}" destId="{D8FB9801-9904-4D98-8A14-CB0D635886DF}" srcOrd="3" destOrd="0" parTransId="{4CA9EAC3-1353-4E42-87A8-938EFD25F46B}" sibTransId="{0A2CC089-7F4A-4F08-8167-5205A3E187CF}"/>
    <dgm:cxn modelId="{ECD28286-0A00-0B4E-92DF-A5056D59927F}" type="presOf" srcId="{6E573849-3CB2-4CC5-8783-05F7F75D69D0}" destId="{63F3373D-2682-F34F-BC01-85F0D60E848A}" srcOrd="0" destOrd="1" presId="urn:microsoft.com/office/officeart/2005/8/layout/list1"/>
    <dgm:cxn modelId="{7D103595-62F3-4BEC-85F7-66674DAB0131}" srcId="{23965D54-725F-4571-937A-57569C34F6F4}" destId="{E42F7D8C-FBBA-44FF-8E38-4DF3A47DC22B}" srcOrd="1" destOrd="0" parTransId="{C9D60CA0-6C3E-4A3C-A077-1FA5DF0659CB}" sibTransId="{0E349957-7058-4413-A10E-B3E46149B130}"/>
    <dgm:cxn modelId="{9634CF9E-645C-C040-B8D5-8BEAC76035EC}" type="presOf" srcId="{E42F7D8C-FBBA-44FF-8E38-4DF3A47DC22B}" destId="{D5C19146-7089-BA44-BB11-098B05A00B54}" srcOrd="0" destOrd="1" presId="urn:microsoft.com/office/officeart/2005/8/layout/list1"/>
    <dgm:cxn modelId="{EE8592A2-3504-49D5-A0AC-BC9D77BE0DBE}" srcId="{23965D54-725F-4571-937A-57569C34F6F4}" destId="{722DF4BA-84D1-45B3-A08C-CBF03680F8F6}" srcOrd="2" destOrd="0" parTransId="{1B84AD4C-0EBB-4303-81AB-F7EF55A3C049}" sibTransId="{97D19A4E-B37A-4AA1-8A73-5B8068DA327C}"/>
    <dgm:cxn modelId="{F77DF6AC-3952-4D4E-9B17-628FC4F34A25}" srcId="{719C09E4-5F04-4154-81B1-AA7FE54C3509}" destId="{63286C3A-16AF-4D07-A078-A422F6C0BE47}" srcOrd="2" destOrd="0" parTransId="{34DD4F44-33F1-4811-B18C-FAEF58233C03}" sibTransId="{87CCA69F-9FA1-41B4-9AB2-D1D829B58759}"/>
    <dgm:cxn modelId="{F9DFDBC2-9B93-4A4A-BB70-AD58EA1C0D81}" type="presOf" srcId="{D8FB9801-9904-4D98-8A14-CB0D635886DF}" destId="{63F3373D-2682-F34F-BC01-85F0D60E848A}" srcOrd="0" destOrd="3" presId="urn:microsoft.com/office/officeart/2005/8/layout/list1"/>
    <dgm:cxn modelId="{CA93B6C4-DFA2-3A43-984E-D3655CD61216}" type="presOf" srcId="{719C09E4-5F04-4154-81B1-AA7FE54C3509}" destId="{B02DFEF6-60B8-614B-9B8B-B1C76B841378}" srcOrd="0" destOrd="0" presId="urn:microsoft.com/office/officeart/2005/8/layout/list1"/>
    <dgm:cxn modelId="{11AF91C9-489A-4BB2-9F37-0B981A2D9627}" srcId="{719C09E4-5F04-4154-81B1-AA7FE54C3509}" destId="{6E573849-3CB2-4CC5-8783-05F7F75D69D0}" srcOrd="1" destOrd="0" parTransId="{351D8551-A113-4043-BECA-4FA9E905EB13}" sibTransId="{CB805BFB-57A4-43B8-A72F-E09B58E64E83}"/>
    <dgm:cxn modelId="{CBB13CCA-1082-F44B-9104-B0853772399E}" type="presOf" srcId="{23965D54-725F-4571-937A-57569C34F6F4}" destId="{A4A48307-A130-3F41-8964-3EEE513826A7}" srcOrd="0" destOrd="0" presId="urn:microsoft.com/office/officeart/2005/8/layout/list1"/>
    <dgm:cxn modelId="{E91661D2-6E15-485E-86BC-6E2BB84C8E88}" srcId="{719C09E4-5F04-4154-81B1-AA7FE54C3509}" destId="{788016DD-3379-420D-9E90-C225C4DBE7D7}" srcOrd="0" destOrd="0" parTransId="{B2F15570-B5C3-4FFF-AF1D-D06C2A2783C5}" sibTransId="{929C783A-0C0D-4B94-98AE-73DE176752B8}"/>
    <dgm:cxn modelId="{999E9EE7-151A-B544-8357-95B4AE638190}" type="presOf" srcId="{719C09E4-5F04-4154-81B1-AA7FE54C3509}" destId="{104199D6-DF08-3F4D-99B4-A6A8C90BE010}" srcOrd="1" destOrd="0" presId="urn:microsoft.com/office/officeart/2005/8/layout/list1"/>
    <dgm:cxn modelId="{13C6EFEB-4CA4-D64C-9138-A05ABDE9CFF9}" type="presOf" srcId="{788016DD-3379-420D-9E90-C225C4DBE7D7}" destId="{63F3373D-2682-F34F-BC01-85F0D60E848A}" srcOrd="0" destOrd="0" presId="urn:microsoft.com/office/officeart/2005/8/layout/list1"/>
    <dgm:cxn modelId="{4741CBF6-6E5D-43AD-8351-A1D35A77DAEF}" srcId="{2C3F991E-4857-4236-A663-096404FA91E1}" destId="{23965D54-725F-4571-937A-57569C34F6F4}" srcOrd="1" destOrd="0" parTransId="{BF13C89F-0219-44B4-8D83-AE72AAD2C13C}" sibTransId="{EC0A9175-0A8E-4A39-B3D0-89A23B055BC0}"/>
    <dgm:cxn modelId="{7486C674-A3B1-AC4B-AEC5-4E9285C178D6}" type="presParOf" srcId="{59726AE4-5C55-954A-8D6F-3413D7A5DA4E}" destId="{27FBDCDD-E5A4-3247-9416-3A8BB55A74D4}" srcOrd="0" destOrd="0" presId="urn:microsoft.com/office/officeart/2005/8/layout/list1"/>
    <dgm:cxn modelId="{ED07F61D-4DF8-144C-A68B-CB4894AF10F9}" type="presParOf" srcId="{27FBDCDD-E5A4-3247-9416-3A8BB55A74D4}" destId="{B02DFEF6-60B8-614B-9B8B-B1C76B841378}" srcOrd="0" destOrd="0" presId="urn:microsoft.com/office/officeart/2005/8/layout/list1"/>
    <dgm:cxn modelId="{FA1B0796-26C0-3144-B99F-39BC344D6A8E}" type="presParOf" srcId="{27FBDCDD-E5A4-3247-9416-3A8BB55A74D4}" destId="{104199D6-DF08-3F4D-99B4-A6A8C90BE010}" srcOrd="1" destOrd="0" presId="urn:microsoft.com/office/officeart/2005/8/layout/list1"/>
    <dgm:cxn modelId="{925A9907-EFA4-5D45-AF8C-13B6CFCAD18F}" type="presParOf" srcId="{59726AE4-5C55-954A-8D6F-3413D7A5DA4E}" destId="{E5E65126-E6B0-A140-9A00-9950E6D46C53}" srcOrd="1" destOrd="0" presId="urn:microsoft.com/office/officeart/2005/8/layout/list1"/>
    <dgm:cxn modelId="{47200A9F-DFDC-6D44-A573-FC09C00C7AAD}" type="presParOf" srcId="{59726AE4-5C55-954A-8D6F-3413D7A5DA4E}" destId="{63F3373D-2682-F34F-BC01-85F0D60E848A}" srcOrd="2" destOrd="0" presId="urn:microsoft.com/office/officeart/2005/8/layout/list1"/>
    <dgm:cxn modelId="{6DC0D6B2-36AC-F142-8E1A-7502DC22F4AC}" type="presParOf" srcId="{59726AE4-5C55-954A-8D6F-3413D7A5DA4E}" destId="{EECD8936-0EFF-1C48-A2B3-BB22A6168F7D}" srcOrd="3" destOrd="0" presId="urn:microsoft.com/office/officeart/2005/8/layout/list1"/>
    <dgm:cxn modelId="{75ECF09E-FB91-8C41-AF1C-30F0CF9D3EB8}" type="presParOf" srcId="{59726AE4-5C55-954A-8D6F-3413D7A5DA4E}" destId="{456A3364-54AA-3144-811B-DE85A4BEFD27}" srcOrd="4" destOrd="0" presId="urn:microsoft.com/office/officeart/2005/8/layout/list1"/>
    <dgm:cxn modelId="{F1BD84E9-59F1-204A-A664-7CF155EC9532}" type="presParOf" srcId="{456A3364-54AA-3144-811B-DE85A4BEFD27}" destId="{A4A48307-A130-3F41-8964-3EEE513826A7}" srcOrd="0" destOrd="0" presId="urn:microsoft.com/office/officeart/2005/8/layout/list1"/>
    <dgm:cxn modelId="{944384C9-98A3-1C46-8B7A-4109339B9F9D}" type="presParOf" srcId="{456A3364-54AA-3144-811B-DE85A4BEFD27}" destId="{0A58FE4E-60FD-FD4F-B061-E366A815E224}" srcOrd="1" destOrd="0" presId="urn:microsoft.com/office/officeart/2005/8/layout/list1"/>
    <dgm:cxn modelId="{284D7071-CC9B-F74C-AD5F-C3634F7BF0D1}" type="presParOf" srcId="{59726AE4-5C55-954A-8D6F-3413D7A5DA4E}" destId="{65FD2C2F-1DDF-1A40-B6B1-9FACC1B7289A}" srcOrd="5" destOrd="0" presId="urn:microsoft.com/office/officeart/2005/8/layout/list1"/>
    <dgm:cxn modelId="{CA5D771F-9EB7-3945-BFC0-E346C6AAE50A}" type="presParOf" srcId="{59726AE4-5C55-954A-8D6F-3413D7A5DA4E}" destId="{D5C19146-7089-BA44-BB11-098B05A00B5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4F5CD7-34F9-BB48-BE03-BA82E536A77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nl-NL"/>
        </a:p>
      </dgm:t>
    </dgm:pt>
    <dgm:pt modelId="{686F7340-535B-564D-BDCF-F67A6BD208EF}">
      <dgm:prSet/>
      <dgm:spPr/>
      <dgm:t>
        <a:bodyPr/>
        <a:lstStyle/>
        <a:p>
          <a:r>
            <a:rPr lang="nl-BE"/>
            <a:t>Open letsel </a:t>
          </a:r>
        </a:p>
      </dgm:t>
    </dgm:pt>
    <dgm:pt modelId="{13B305B4-FC80-B14F-AC62-91510B4C1337}" type="parTrans" cxnId="{ACA37110-D694-654F-9CD3-24C53E457E66}">
      <dgm:prSet/>
      <dgm:spPr/>
      <dgm:t>
        <a:bodyPr/>
        <a:lstStyle/>
        <a:p>
          <a:endParaRPr lang="nl-NL"/>
        </a:p>
      </dgm:t>
    </dgm:pt>
    <dgm:pt modelId="{D45D1753-170B-5E41-B1DD-D7202591D9E9}" type="sibTrans" cxnId="{ACA37110-D694-654F-9CD3-24C53E457E66}">
      <dgm:prSet/>
      <dgm:spPr/>
      <dgm:t>
        <a:bodyPr/>
        <a:lstStyle/>
        <a:p>
          <a:endParaRPr lang="nl-NL"/>
        </a:p>
      </dgm:t>
    </dgm:pt>
    <dgm:pt modelId="{9915A3A5-EBF4-F04E-9193-9E0BFC3ADA88}">
      <dgm:prSet/>
      <dgm:spPr/>
      <dgm:t>
        <a:bodyPr/>
        <a:lstStyle/>
        <a:p>
          <a:r>
            <a:rPr lang="nl-BE"/>
            <a:t>Dek het letsel af met steriele kompressen </a:t>
          </a:r>
        </a:p>
      </dgm:t>
    </dgm:pt>
    <dgm:pt modelId="{8227A74A-773F-E941-BC9F-5D2EE1203288}" type="parTrans" cxnId="{D9A98ED5-0C7F-D746-AA20-AA9D268E80A9}">
      <dgm:prSet/>
      <dgm:spPr/>
      <dgm:t>
        <a:bodyPr/>
        <a:lstStyle/>
        <a:p>
          <a:endParaRPr lang="nl-NL"/>
        </a:p>
      </dgm:t>
    </dgm:pt>
    <dgm:pt modelId="{481F8429-3638-AC4C-B076-27136B4742B0}" type="sibTrans" cxnId="{D9A98ED5-0C7F-D746-AA20-AA9D268E80A9}">
      <dgm:prSet/>
      <dgm:spPr/>
      <dgm:t>
        <a:bodyPr/>
        <a:lstStyle/>
        <a:p>
          <a:endParaRPr lang="nl-NL"/>
        </a:p>
      </dgm:t>
    </dgm:pt>
    <dgm:pt modelId="{0CF4B606-C06D-4442-BA0B-B4FBE8C4B831}">
      <dgm:prSet/>
      <dgm:spPr/>
      <dgm:t>
        <a:bodyPr/>
        <a:lstStyle/>
        <a:p>
          <a:r>
            <a:rPr lang="nl-BE"/>
            <a:t>Verwittig de hulpdiensten 112 </a:t>
          </a:r>
        </a:p>
      </dgm:t>
    </dgm:pt>
    <dgm:pt modelId="{9F42DBDF-9B60-3649-80BF-134EF1B58B61}" type="parTrans" cxnId="{15B899AC-CADB-2440-BE94-1A19BAC5D4D2}">
      <dgm:prSet/>
      <dgm:spPr/>
      <dgm:t>
        <a:bodyPr/>
        <a:lstStyle/>
        <a:p>
          <a:endParaRPr lang="nl-NL"/>
        </a:p>
      </dgm:t>
    </dgm:pt>
    <dgm:pt modelId="{DF868BD4-B19E-BF40-A8B1-9BD15E1581AE}" type="sibTrans" cxnId="{15B899AC-CADB-2440-BE94-1A19BAC5D4D2}">
      <dgm:prSet/>
      <dgm:spPr/>
      <dgm:t>
        <a:bodyPr/>
        <a:lstStyle/>
        <a:p>
          <a:endParaRPr lang="nl-NL"/>
        </a:p>
      </dgm:t>
    </dgm:pt>
    <dgm:pt modelId="{84488439-7E17-AC4D-95E9-52911A55B3D0}">
      <dgm:prSet/>
      <dgm:spPr/>
      <dgm:t>
        <a:bodyPr/>
        <a:lstStyle/>
        <a:p>
          <a:r>
            <a:rPr lang="nl-BE"/>
            <a:t>Gesloten letsel </a:t>
          </a:r>
        </a:p>
      </dgm:t>
    </dgm:pt>
    <dgm:pt modelId="{DF462CE6-94AD-F747-9132-247E8186A1E5}" type="parTrans" cxnId="{D0209A42-1953-F044-B402-F5140A0AB63A}">
      <dgm:prSet/>
      <dgm:spPr/>
      <dgm:t>
        <a:bodyPr/>
        <a:lstStyle/>
        <a:p>
          <a:endParaRPr lang="nl-NL"/>
        </a:p>
      </dgm:t>
    </dgm:pt>
    <dgm:pt modelId="{1975BE33-1307-5B45-A29E-9A6BEB614509}" type="sibTrans" cxnId="{D0209A42-1953-F044-B402-F5140A0AB63A}">
      <dgm:prSet/>
      <dgm:spPr/>
      <dgm:t>
        <a:bodyPr/>
        <a:lstStyle/>
        <a:p>
          <a:endParaRPr lang="nl-NL"/>
        </a:p>
      </dgm:t>
    </dgm:pt>
    <dgm:pt modelId="{19EFBF4A-7B8D-B945-8D73-5C3786900183}">
      <dgm:prSet/>
      <dgm:spPr/>
      <dgm:t>
        <a:bodyPr/>
        <a:lstStyle/>
        <a:p>
          <a:r>
            <a:rPr lang="nl-BE"/>
            <a:t>Om de zwelling te beperken kan je deze koelen met een cold-pack </a:t>
          </a:r>
        </a:p>
      </dgm:t>
    </dgm:pt>
    <dgm:pt modelId="{F30989A8-B47B-E740-B8C3-BD0DCC48484D}" type="parTrans" cxnId="{5F78614A-D276-4443-910B-01FB7892B47F}">
      <dgm:prSet/>
      <dgm:spPr/>
      <dgm:t>
        <a:bodyPr/>
        <a:lstStyle/>
        <a:p>
          <a:endParaRPr lang="nl-NL"/>
        </a:p>
      </dgm:t>
    </dgm:pt>
    <dgm:pt modelId="{A00EC66B-414F-7F42-89D4-3664A1049395}" type="sibTrans" cxnId="{5F78614A-D276-4443-910B-01FB7892B47F}">
      <dgm:prSet/>
      <dgm:spPr/>
      <dgm:t>
        <a:bodyPr/>
        <a:lstStyle/>
        <a:p>
          <a:endParaRPr lang="nl-NL"/>
        </a:p>
      </dgm:t>
    </dgm:pt>
    <dgm:pt modelId="{D1103510-9495-0A45-B1CB-8B58550C2D65}">
      <dgm:prSet/>
      <dgm:spPr/>
      <dgm:t>
        <a:bodyPr/>
        <a:lstStyle/>
        <a:p>
          <a:r>
            <a:rPr lang="nl-BE"/>
            <a:t>Laat schoenen aan</a:t>
          </a:r>
        </a:p>
      </dgm:t>
    </dgm:pt>
    <dgm:pt modelId="{5D60F90D-18EA-6B42-8856-4A82A9715029}" type="parTrans" cxnId="{E97EA790-4CE8-034D-989A-DF87726B642A}">
      <dgm:prSet/>
      <dgm:spPr/>
      <dgm:t>
        <a:bodyPr/>
        <a:lstStyle/>
        <a:p>
          <a:endParaRPr lang="nl-NL"/>
        </a:p>
      </dgm:t>
    </dgm:pt>
    <dgm:pt modelId="{2E50DEAB-95D8-FA42-A62B-49BA4982EEC8}" type="sibTrans" cxnId="{E97EA790-4CE8-034D-989A-DF87726B642A}">
      <dgm:prSet/>
      <dgm:spPr/>
      <dgm:t>
        <a:bodyPr/>
        <a:lstStyle/>
        <a:p>
          <a:endParaRPr lang="nl-NL"/>
        </a:p>
      </dgm:t>
    </dgm:pt>
    <dgm:pt modelId="{648242E6-FB0A-BC48-BFC1-09FB9755A3EF}">
      <dgm:prSet/>
      <dgm:spPr/>
      <dgm:t>
        <a:bodyPr/>
        <a:lstStyle/>
        <a:p>
          <a:r>
            <a:rPr lang="nl-BE"/>
            <a:t>Koel niet langer dan 20 min </a:t>
          </a:r>
        </a:p>
      </dgm:t>
    </dgm:pt>
    <dgm:pt modelId="{E2A3A1A7-BEC0-F04E-9F3F-41E579E04776}" type="parTrans" cxnId="{1A18702A-1A67-EB44-B0E1-D91A3C6999B2}">
      <dgm:prSet/>
      <dgm:spPr/>
      <dgm:t>
        <a:bodyPr/>
        <a:lstStyle/>
        <a:p>
          <a:endParaRPr lang="nl-NL"/>
        </a:p>
      </dgm:t>
    </dgm:pt>
    <dgm:pt modelId="{05C7647D-2AC7-8E40-854C-0A2F81788C92}" type="sibTrans" cxnId="{1A18702A-1A67-EB44-B0E1-D91A3C6999B2}">
      <dgm:prSet/>
      <dgm:spPr/>
      <dgm:t>
        <a:bodyPr/>
        <a:lstStyle/>
        <a:p>
          <a:endParaRPr lang="nl-NL"/>
        </a:p>
      </dgm:t>
    </dgm:pt>
    <dgm:pt modelId="{EA7FCA43-ECA6-A24F-9B08-A2F6D7B6A885}">
      <dgm:prSet/>
      <dgm:spPr/>
      <dgm:t>
        <a:bodyPr/>
        <a:lstStyle/>
        <a:p>
          <a:r>
            <a:rPr lang="nl-BE"/>
            <a:t>Verwittig de hulpdiensten 112 afhankelijk van de ernst van het letsel </a:t>
          </a:r>
        </a:p>
      </dgm:t>
    </dgm:pt>
    <dgm:pt modelId="{ECCA0A58-8140-DD44-9795-7D6DBD379FB2}" type="parTrans" cxnId="{227C1874-FC50-BC41-A949-952CD80DD71E}">
      <dgm:prSet/>
      <dgm:spPr/>
      <dgm:t>
        <a:bodyPr/>
        <a:lstStyle/>
        <a:p>
          <a:endParaRPr lang="nl-NL"/>
        </a:p>
      </dgm:t>
    </dgm:pt>
    <dgm:pt modelId="{9BB9AACD-08E2-7645-B255-90E08EED73F7}" type="sibTrans" cxnId="{227C1874-FC50-BC41-A949-952CD80DD71E}">
      <dgm:prSet/>
      <dgm:spPr/>
      <dgm:t>
        <a:bodyPr/>
        <a:lstStyle/>
        <a:p>
          <a:endParaRPr lang="nl-NL"/>
        </a:p>
      </dgm:t>
    </dgm:pt>
    <dgm:pt modelId="{8BE6D755-CD5B-2C45-99E0-2CB55A5800E5}" type="pres">
      <dgm:prSet presAssocID="{194F5CD7-34F9-BB48-BE03-BA82E536A77F}" presName="linear" presStyleCnt="0">
        <dgm:presLayoutVars>
          <dgm:dir/>
          <dgm:animLvl val="lvl"/>
          <dgm:resizeHandles val="exact"/>
        </dgm:presLayoutVars>
      </dgm:prSet>
      <dgm:spPr/>
    </dgm:pt>
    <dgm:pt modelId="{7499DE1E-7D12-CD4E-A671-02D22BAC5714}" type="pres">
      <dgm:prSet presAssocID="{686F7340-535B-564D-BDCF-F67A6BD208EF}" presName="parentLin" presStyleCnt="0"/>
      <dgm:spPr/>
    </dgm:pt>
    <dgm:pt modelId="{892D8F6D-03C3-7C4F-9CDD-92668E87AA2C}" type="pres">
      <dgm:prSet presAssocID="{686F7340-535B-564D-BDCF-F67A6BD208EF}" presName="parentLeftMargin" presStyleLbl="node1" presStyleIdx="0" presStyleCnt="2"/>
      <dgm:spPr/>
    </dgm:pt>
    <dgm:pt modelId="{03035F35-F77C-204B-88DB-7E43C88E04D0}" type="pres">
      <dgm:prSet presAssocID="{686F7340-535B-564D-BDCF-F67A6BD208E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D2DA6D2-A7F8-BE4F-9FD5-9C5C167644F4}" type="pres">
      <dgm:prSet presAssocID="{686F7340-535B-564D-BDCF-F67A6BD208EF}" presName="negativeSpace" presStyleCnt="0"/>
      <dgm:spPr/>
    </dgm:pt>
    <dgm:pt modelId="{555E5375-B0EC-2842-99C1-816A2EBED7BA}" type="pres">
      <dgm:prSet presAssocID="{686F7340-535B-564D-BDCF-F67A6BD208EF}" presName="childText" presStyleLbl="conFgAcc1" presStyleIdx="0" presStyleCnt="2">
        <dgm:presLayoutVars>
          <dgm:bulletEnabled val="1"/>
        </dgm:presLayoutVars>
      </dgm:prSet>
      <dgm:spPr/>
    </dgm:pt>
    <dgm:pt modelId="{641B53D9-7F66-314F-AD2B-E1469747EE10}" type="pres">
      <dgm:prSet presAssocID="{D45D1753-170B-5E41-B1DD-D7202591D9E9}" presName="spaceBetweenRectangles" presStyleCnt="0"/>
      <dgm:spPr/>
    </dgm:pt>
    <dgm:pt modelId="{EC90299B-6DBD-4E4C-818A-B26650F31845}" type="pres">
      <dgm:prSet presAssocID="{84488439-7E17-AC4D-95E9-52911A55B3D0}" presName="parentLin" presStyleCnt="0"/>
      <dgm:spPr/>
    </dgm:pt>
    <dgm:pt modelId="{27DC6D37-F213-6649-B02B-EBFAED58AA72}" type="pres">
      <dgm:prSet presAssocID="{84488439-7E17-AC4D-95E9-52911A55B3D0}" presName="parentLeftMargin" presStyleLbl="node1" presStyleIdx="0" presStyleCnt="2"/>
      <dgm:spPr/>
    </dgm:pt>
    <dgm:pt modelId="{9058B96F-EE22-314D-A7EB-86C31E954DF3}" type="pres">
      <dgm:prSet presAssocID="{84488439-7E17-AC4D-95E9-52911A55B3D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3909DD1-BD2E-E541-B71F-41DBBB33F647}" type="pres">
      <dgm:prSet presAssocID="{84488439-7E17-AC4D-95E9-52911A55B3D0}" presName="negativeSpace" presStyleCnt="0"/>
      <dgm:spPr/>
    </dgm:pt>
    <dgm:pt modelId="{F09E9AB3-8646-3945-9DFA-540D9AB7FB1C}" type="pres">
      <dgm:prSet presAssocID="{84488439-7E17-AC4D-95E9-52911A55B3D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D9BD10A-FFAF-4447-BC70-CEB26F025926}" type="presOf" srcId="{EA7FCA43-ECA6-A24F-9B08-A2F6D7B6A885}" destId="{F09E9AB3-8646-3945-9DFA-540D9AB7FB1C}" srcOrd="0" destOrd="3" presId="urn:microsoft.com/office/officeart/2005/8/layout/list1"/>
    <dgm:cxn modelId="{2305B70C-9CF0-4A49-A51E-80A1033071EF}" type="presOf" srcId="{686F7340-535B-564D-BDCF-F67A6BD208EF}" destId="{892D8F6D-03C3-7C4F-9CDD-92668E87AA2C}" srcOrd="0" destOrd="0" presId="urn:microsoft.com/office/officeart/2005/8/layout/list1"/>
    <dgm:cxn modelId="{ACA37110-D694-654F-9CD3-24C53E457E66}" srcId="{194F5CD7-34F9-BB48-BE03-BA82E536A77F}" destId="{686F7340-535B-564D-BDCF-F67A6BD208EF}" srcOrd="0" destOrd="0" parTransId="{13B305B4-FC80-B14F-AC62-91510B4C1337}" sibTransId="{D45D1753-170B-5E41-B1DD-D7202591D9E9}"/>
    <dgm:cxn modelId="{1A18702A-1A67-EB44-B0E1-D91A3C6999B2}" srcId="{84488439-7E17-AC4D-95E9-52911A55B3D0}" destId="{648242E6-FB0A-BC48-BFC1-09FB9755A3EF}" srcOrd="2" destOrd="0" parTransId="{E2A3A1A7-BEC0-F04E-9F3F-41E579E04776}" sibTransId="{05C7647D-2AC7-8E40-854C-0A2F81788C92}"/>
    <dgm:cxn modelId="{D0209A42-1953-F044-B402-F5140A0AB63A}" srcId="{194F5CD7-34F9-BB48-BE03-BA82E536A77F}" destId="{84488439-7E17-AC4D-95E9-52911A55B3D0}" srcOrd="1" destOrd="0" parTransId="{DF462CE6-94AD-F747-9132-247E8186A1E5}" sibTransId="{1975BE33-1307-5B45-A29E-9A6BEB614509}"/>
    <dgm:cxn modelId="{5F78614A-D276-4443-910B-01FB7892B47F}" srcId="{84488439-7E17-AC4D-95E9-52911A55B3D0}" destId="{19EFBF4A-7B8D-B945-8D73-5C3786900183}" srcOrd="0" destOrd="0" parTransId="{F30989A8-B47B-E740-B8C3-BD0DCC48484D}" sibTransId="{A00EC66B-414F-7F42-89D4-3664A1049395}"/>
    <dgm:cxn modelId="{CE3DDA52-F792-9C45-8648-C44A263DC67A}" type="presOf" srcId="{686F7340-535B-564D-BDCF-F67A6BD208EF}" destId="{03035F35-F77C-204B-88DB-7E43C88E04D0}" srcOrd="1" destOrd="0" presId="urn:microsoft.com/office/officeart/2005/8/layout/list1"/>
    <dgm:cxn modelId="{227C1874-FC50-BC41-A949-952CD80DD71E}" srcId="{84488439-7E17-AC4D-95E9-52911A55B3D0}" destId="{EA7FCA43-ECA6-A24F-9B08-A2F6D7B6A885}" srcOrd="3" destOrd="0" parTransId="{ECCA0A58-8140-DD44-9795-7D6DBD379FB2}" sibTransId="{9BB9AACD-08E2-7645-B255-90E08EED73F7}"/>
    <dgm:cxn modelId="{72FD087E-741E-A44F-9E08-4478FB9340AB}" type="presOf" srcId="{194F5CD7-34F9-BB48-BE03-BA82E536A77F}" destId="{8BE6D755-CD5B-2C45-99E0-2CB55A5800E5}" srcOrd="0" destOrd="0" presId="urn:microsoft.com/office/officeart/2005/8/layout/list1"/>
    <dgm:cxn modelId="{D9B98A8E-2C90-0C4F-81CA-68BE395392C0}" type="presOf" srcId="{84488439-7E17-AC4D-95E9-52911A55B3D0}" destId="{9058B96F-EE22-314D-A7EB-86C31E954DF3}" srcOrd="1" destOrd="0" presId="urn:microsoft.com/office/officeart/2005/8/layout/list1"/>
    <dgm:cxn modelId="{E97EA790-4CE8-034D-989A-DF87726B642A}" srcId="{84488439-7E17-AC4D-95E9-52911A55B3D0}" destId="{D1103510-9495-0A45-B1CB-8B58550C2D65}" srcOrd="1" destOrd="0" parTransId="{5D60F90D-18EA-6B42-8856-4A82A9715029}" sibTransId="{2E50DEAB-95D8-FA42-A62B-49BA4982EEC8}"/>
    <dgm:cxn modelId="{E398A692-60CE-D041-8DF3-B0D74DE0769D}" type="presOf" srcId="{648242E6-FB0A-BC48-BFC1-09FB9755A3EF}" destId="{F09E9AB3-8646-3945-9DFA-540D9AB7FB1C}" srcOrd="0" destOrd="2" presId="urn:microsoft.com/office/officeart/2005/8/layout/list1"/>
    <dgm:cxn modelId="{EAA6319A-3245-D24C-910C-3133466E95FE}" type="presOf" srcId="{0CF4B606-C06D-4442-BA0B-B4FBE8C4B831}" destId="{555E5375-B0EC-2842-99C1-816A2EBED7BA}" srcOrd="0" destOrd="1" presId="urn:microsoft.com/office/officeart/2005/8/layout/list1"/>
    <dgm:cxn modelId="{15B899AC-CADB-2440-BE94-1A19BAC5D4D2}" srcId="{686F7340-535B-564D-BDCF-F67A6BD208EF}" destId="{0CF4B606-C06D-4442-BA0B-B4FBE8C4B831}" srcOrd="1" destOrd="0" parTransId="{9F42DBDF-9B60-3649-80BF-134EF1B58B61}" sibTransId="{DF868BD4-B19E-BF40-A8B1-9BD15E1581AE}"/>
    <dgm:cxn modelId="{86544FB0-7A26-9D4D-BF00-E609AB2437A6}" type="presOf" srcId="{19EFBF4A-7B8D-B945-8D73-5C3786900183}" destId="{F09E9AB3-8646-3945-9DFA-540D9AB7FB1C}" srcOrd="0" destOrd="0" presId="urn:microsoft.com/office/officeart/2005/8/layout/list1"/>
    <dgm:cxn modelId="{1BE9E6BF-A11A-B249-A156-61957E3F216A}" type="presOf" srcId="{D1103510-9495-0A45-B1CB-8B58550C2D65}" destId="{F09E9AB3-8646-3945-9DFA-540D9AB7FB1C}" srcOrd="0" destOrd="1" presId="urn:microsoft.com/office/officeart/2005/8/layout/list1"/>
    <dgm:cxn modelId="{322ED3C2-85C0-1646-B980-DDCED36F0182}" type="presOf" srcId="{84488439-7E17-AC4D-95E9-52911A55B3D0}" destId="{27DC6D37-F213-6649-B02B-EBFAED58AA72}" srcOrd="0" destOrd="0" presId="urn:microsoft.com/office/officeart/2005/8/layout/list1"/>
    <dgm:cxn modelId="{D9A98ED5-0C7F-D746-AA20-AA9D268E80A9}" srcId="{686F7340-535B-564D-BDCF-F67A6BD208EF}" destId="{9915A3A5-EBF4-F04E-9193-9E0BFC3ADA88}" srcOrd="0" destOrd="0" parTransId="{8227A74A-773F-E941-BC9F-5D2EE1203288}" sibTransId="{481F8429-3638-AC4C-B076-27136B4742B0}"/>
    <dgm:cxn modelId="{A09E7DEC-8703-C149-BAB1-218EFB4FFDC4}" type="presOf" srcId="{9915A3A5-EBF4-F04E-9193-9E0BFC3ADA88}" destId="{555E5375-B0EC-2842-99C1-816A2EBED7BA}" srcOrd="0" destOrd="0" presId="urn:microsoft.com/office/officeart/2005/8/layout/list1"/>
    <dgm:cxn modelId="{6352329E-2423-F34A-982C-637AF2B80FFB}" type="presParOf" srcId="{8BE6D755-CD5B-2C45-99E0-2CB55A5800E5}" destId="{7499DE1E-7D12-CD4E-A671-02D22BAC5714}" srcOrd="0" destOrd="0" presId="urn:microsoft.com/office/officeart/2005/8/layout/list1"/>
    <dgm:cxn modelId="{9872665B-2E0B-CD45-B8F6-FC1562DE1728}" type="presParOf" srcId="{7499DE1E-7D12-CD4E-A671-02D22BAC5714}" destId="{892D8F6D-03C3-7C4F-9CDD-92668E87AA2C}" srcOrd="0" destOrd="0" presId="urn:microsoft.com/office/officeart/2005/8/layout/list1"/>
    <dgm:cxn modelId="{AAF381BD-3E8C-ED42-81D3-ECDCE7264E61}" type="presParOf" srcId="{7499DE1E-7D12-CD4E-A671-02D22BAC5714}" destId="{03035F35-F77C-204B-88DB-7E43C88E04D0}" srcOrd="1" destOrd="0" presId="urn:microsoft.com/office/officeart/2005/8/layout/list1"/>
    <dgm:cxn modelId="{CE518091-84FE-1243-B672-492957587ECE}" type="presParOf" srcId="{8BE6D755-CD5B-2C45-99E0-2CB55A5800E5}" destId="{2D2DA6D2-A7F8-BE4F-9FD5-9C5C167644F4}" srcOrd="1" destOrd="0" presId="urn:microsoft.com/office/officeart/2005/8/layout/list1"/>
    <dgm:cxn modelId="{4D9BC500-48B2-E149-93F1-31F3E92302D0}" type="presParOf" srcId="{8BE6D755-CD5B-2C45-99E0-2CB55A5800E5}" destId="{555E5375-B0EC-2842-99C1-816A2EBED7BA}" srcOrd="2" destOrd="0" presId="urn:microsoft.com/office/officeart/2005/8/layout/list1"/>
    <dgm:cxn modelId="{A137FB77-FC04-DE47-A757-87F369BF4313}" type="presParOf" srcId="{8BE6D755-CD5B-2C45-99E0-2CB55A5800E5}" destId="{641B53D9-7F66-314F-AD2B-E1469747EE10}" srcOrd="3" destOrd="0" presId="urn:microsoft.com/office/officeart/2005/8/layout/list1"/>
    <dgm:cxn modelId="{D67589E5-160E-EF4D-BD2C-4A41D46D5DAF}" type="presParOf" srcId="{8BE6D755-CD5B-2C45-99E0-2CB55A5800E5}" destId="{EC90299B-6DBD-4E4C-818A-B26650F31845}" srcOrd="4" destOrd="0" presId="urn:microsoft.com/office/officeart/2005/8/layout/list1"/>
    <dgm:cxn modelId="{D2C32C32-2B8C-5647-982B-242B46D17C3A}" type="presParOf" srcId="{EC90299B-6DBD-4E4C-818A-B26650F31845}" destId="{27DC6D37-F213-6649-B02B-EBFAED58AA72}" srcOrd="0" destOrd="0" presId="urn:microsoft.com/office/officeart/2005/8/layout/list1"/>
    <dgm:cxn modelId="{C691EDFF-CFDE-5140-8E97-FD5CE447C5E3}" type="presParOf" srcId="{EC90299B-6DBD-4E4C-818A-B26650F31845}" destId="{9058B96F-EE22-314D-A7EB-86C31E954DF3}" srcOrd="1" destOrd="0" presId="urn:microsoft.com/office/officeart/2005/8/layout/list1"/>
    <dgm:cxn modelId="{7BE745ED-918A-444C-BAF8-30CAF105C78B}" type="presParOf" srcId="{8BE6D755-CD5B-2C45-99E0-2CB55A5800E5}" destId="{23909DD1-BD2E-E541-B71F-41DBBB33F647}" srcOrd="5" destOrd="0" presId="urn:microsoft.com/office/officeart/2005/8/layout/list1"/>
    <dgm:cxn modelId="{655A385A-22C5-C247-80E3-0EC670CCC3F5}" type="presParOf" srcId="{8BE6D755-CD5B-2C45-99E0-2CB55A5800E5}" destId="{F09E9AB3-8646-3945-9DFA-540D9AB7FB1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ED9B96-181A-5E4B-95D2-4A23143E2AEE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nl-NL"/>
        </a:p>
      </dgm:t>
    </dgm:pt>
    <dgm:pt modelId="{264D964D-97D0-F64A-8291-82DE3B002CB6}">
      <dgm:prSet/>
      <dgm:spPr/>
      <dgm:t>
        <a:bodyPr/>
        <a:lstStyle/>
        <a:p>
          <a:r>
            <a:rPr lang="nl-BE" dirty="0"/>
            <a:t>Wat stel je vast </a:t>
          </a:r>
        </a:p>
      </dgm:t>
    </dgm:pt>
    <dgm:pt modelId="{D4346475-4F88-F041-B9F3-14AFAA775C74}" type="parTrans" cxnId="{648F19FC-D8A7-A541-9D6C-88D7B37E7BFC}">
      <dgm:prSet/>
      <dgm:spPr/>
      <dgm:t>
        <a:bodyPr/>
        <a:lstStyle/>
        <a:p>
          <a:endParaRPr lang="nl-NL"/>
        </a:p>
      </dgm:t>
    </dgm:pt>
    <dgm:pt modelId="{90B9FE18-D9CD-E542-BFB5-45DFD4FCA306}" type="sibTrans" cxnId="{648F19FC-D8A7-A541-9D6C-88D7B37E7BFC}">
      <dgm:prSet/>
      <dgm:spPr/>
      <dgm:t>
        <a:bodyPr/>
        <a:lstStyle/>
        <a:p>
          <a:endParaRPr lang="nl-NL"/>
        </a:p>
      </dgm:t>
    </dgm:pt>
    <dgm:pt modelId="{CF311FFF-6283-1A4B-91CB-B5BAC0585C26}">
      <dgm:prSet/>
      <dgm:spPr/>
      <dgm:t>
        <a:bodyPr/>
        <a:lstStyle/>
        <a:p>
          <a:r>
            <a:rPr lang="nl-BE" dirty="0"/>
            <a:t>Pijnlijke zweling </a:t>
          </a:r>
        </a:p>
      </dgm:t>
    </dgm:pt>
    <dgm:pt modelId="{C7DC6DA4-E43A-F54A-8E2E-1792A67DFC7A}" type="parTrans" cxnId="{3D6D9270-FA48-074B-B4BD-D69F4270E624}">
      <dgm:prSet/>
      <dgm:spPr/>
      <dgm:t>
        <a:bodyPr/>
        <a:lstStyle/>
        <a:p>
          <a:endParaRPr lang="nl-NL"/>
        </a:p>
      </dgm:t>
    </dgm:pt>
    <dgm:pt modelId="{21DBC4FD-2D1A-C946-A44B-2113CC3CC094}" type="sibTrans" cxnId="{3D6D9270-FA48-074B-B4BD-D69F4270E624}">
      <dgm:prSet/>
      <dgm:spPr/>
      <dgm:t>
        <a:bodyPr/>
        <a:lstStyle/>
        <a:p>
          <a:endParaRPr lang="nl-NL"/>
        </a:p>
      </dgm:t>
    </dgm:pt>
    <dgm:pt modelId="{99123FC4-5CEA-5942-8907-922F500F7821}">
      <dgm:prSet/>
      <dgm:spPr/>
      <dgm:t>
        <a:bodyPr/>
        <a:lstStyle/>
        <a:p>
          <a:r>
            <a:rPr lang="nl-BE" dirty="0"/>
            <a:t>Al dan niet nog met angel er in </a:t>
          </a:r>
        </a:p>
      </dgm:t>
    </dgm:pt>
    <dgm:pt modelId="{2A2986C3-A0FD-DD44-AF36-5B0654C4A9C9}" type="parTrans" cxnId="{DBD0B60C-BBA8-3147-AF29-0725048357CB}">
      <dgm:prSet/>
      <dgm:spPr/>
      <dgm:t>
        <a:bodyPr/>
        <a:lstStyle/>
        <a:p>
          <a:endParaRPr lang="nl-NL"/>
        </a:p>
      </dgm:t>
    </dgm:pt>
    <dgm:pt modelId="{16B67358-585F-E14A-BF31-19B764E115C4}" type="sibTrans" cxnId="{DBD0B60C-BBA8-3147-AF29-0725048357CB}">
      <dgm:prSet/>
      <dgm:spPr/>
      <dgm:t>
        <a:bodyPr/>
        <a:lstStyle/>
        <a:p>
          <a:endParaRPr lang="nl-NL"/>
        </a:p>
      </dgm:t>
    </dgm:pt>
    <dgm:pt modelId="{5B710869-CC2C-4642-A659-DC31C6D7EEBC}">
      <dgm:prSet/>
      <dgm:spPr/>
      <dgm:t>
        <a:bodyPr/>
        <a:lstStyle/>
        <a:p>
          <a:r>
            <a:rPr lang="nl-BE"/>
            <a:t>Wat doe je</a:t>
          </a:r>
        </a:p>
      </dgm:t>
    </dgm:pt>
    <dgm:pt modelId="{5F070EEF-9835-664F-99B2-6EC63E52E2DA}" type="parTrans" cxnId="{29E0A6FC-F54C-E345-8BFA-2A716A37EF52}">
      <dgm:prSet/>
      <dgm:spPr/>
      <dgm:t>
        <a:bodyPr/>
        <a:lstStyle/>
        <a:p>
          <a:endParaRPr lang="nl-NL"/>
        </a:p>
      </dgm:t>
    </dgm:pt>
    <dgm:pt modelId="{DBC30759-3E98-254B-A81F-460219E9DBAB}" type="sibTrans" cxnId="{29E0A6FC-F54C-E345-8BFA-2A716A37EF52}">
      <dgm:prSet/>
      <dgm:spPr/>
      <dgm:t>
        <a:bodyPr/>
        <a:lstStyle/>
        <a:p>
          <a:endParaRPr lang="nl-NL"/>
        </a:p>
      </dgm:t>
    </dgm:pt>
    <dgm:pt modelId="{79177C30-6FF9-DE47-A970-892D9C1CAC84}">
      <dgm:prSet/>
      <dgm:spPr/>
      <dgm:t>
        <a:bodyPr/>
        <a:lstStyle/>
        <a:p>
          <a:r>
            <a:rPr lang="nl-BE"/>
            <a:t>Als de angel er nog inzit verwijder deze zo snel mogelijk met je vingers niet met een pincet (gifzakje wordt zo leeg geduwd) </a:t>
          </a:r>
        </a:p>
      </dgm:t>
    </dgm:pt>
    <dgm:pt modelId="{21886BD6-1121-584D-9B1C-D5815AD96234}" type="parTrans" cxnId="{DD2640E7-90C1-0247-A526-632ECAEBE8DA}">
      <dgm:prSet/>
      <dgm:spPr/>
      <dgm:t>
        <a:bodyPr/>
        <a:lstStyle/>
        <a:p>
          <a:endParaRPr lang="nl-NL"/>
        </a:p>
      </dgm:t>
    </dgm:pt>
    <dgm:pt modelId="{0DAED4C1-AFF2-114B-9CCC-5820CBD21CC4}" type="sibTrans" cxnId="{DD2640E7-90C1-0247-A526-632ECAEBE8DA}">
      <dgm:prSet/>
      <dgm:spPr/>
      <dgm:t>
        <a:bodyPr/>
        <a:lstStyle/>
        <a:p>
          <a:endParaRPr lang="nl-NL"/>
        </a:p>
      </dgm:t>
    </dgm:pt>
    <dgm:pt modelId="{D0BC2978-E67E-3246-8DC8-356AC98A9FF6}">
      <dgm:prSet/>
      <dgm:spPr/>
      <dgm:t>
        <a:bodyPr/>
        <a:lstStyle/>
        <a:p>
          <a:r>
            <a:rPr lang="nl-BE"/>
            <a:t>Spoel het wondje met lauw stromend water </a:t>
          </a:r>
        </a:p>
      </dgm:t>
    </dgm:pt>
    <dgm:pt modelId="{FD9361F5-E8BF-D840-A3BE-418DB151E138}" type="parTrans" cxnId="{9E0731A5-6BE8-2A4F-8AFE-EF4E458A9BE6}">
      <dgm:prSet/>
      <dgm:spPr/>
      <dgm:t>
        <a:bodyPr/>
        <a:lstStyle/>
        <a:p>
          <a:endParaRPr lang="nl-NL"/>
        </a:p>
      </dgm:t>
    </dgm:pt>
    <dgm:pt modelId="{DD45E328-1C55-F745-988E-DD80193BA568}" type="sibTrans" cxnId="{9E0731A5-6BE8-2A4F-8AFE-EF4E458A9BE6}">
      <dgm:prSet/>
      <dgm:spPr/>
      <dgm:t>
        <a:bodyPr/>
        <a:lstStyle/>
        <a:p>
          <a:endParaRPr lang="nl-NL"/>
        </a:p>
      </dgm:t>
    </dgm:pt>
    <dgm:pt modelId="{91E89321-086C-6E46-A3CD-FADA27F3EA44}">
      <dgm:prSet/>
      <dgm:spPr/>
      <dgm:t>
        <a:bodyPr/>
        <a:lstStyle/>
        <a:p>
          <a:r>
            <a:rPr lang="nl-BE"/>
            <a:t>Evt afkoelen met een ijsblokje tegen de zweling. </a:t>
          </a:r>
        </a:p>
      </dgm:t>
    </dgm:pt>
    <dgm:pt modelId="{5AF3DE2D-9025-8747-AA39-31C669A922E2}" type="parTrans" cxnId="{198A48CD-AF14-F348-A380-F054EC18C1D9}">
      <dgm:prSet/>
      <dgm:spPr/>
      <dgm:t>
        <a:bodyPr/>
        <a:lstStyle/>
        <a:p>
          <a:endParaRPr lang="nl-NL"/>
        </a:p>
      </dgm:t>
    </dgm:pt>
    <dgm:pt modelId="{5D9F286D-45FB-DD49-9223-015DE75D27F2}" type="sibTrans" cxnId="{198A48CD-AF14-F348-A380-F054EC18C1D9}">
      <dgm:prSet/>
      <dgm:spPr/>
      <dgm:t>
        <a:bodyPr/>
        <a:lstStyle/>
        <a:p>
          <a:endParaRPr lang="nl-NL"/>
        </a:p>
      </dgm:t>
    </dgm:pt>
    <dgm:pt modelId="{7A677D1F-0AA7-9C4A-83C0-9C758C9DE38A}">
      <dgm:prSet/>
      <dgm:spPr/>
      <dgm:t>
        <a:bodyPr/>
        <a:lstStyle/>
        <a:p>
          <a:r>
            <a:rPr lang="nl-BE"/>
            <a:t>Wespen/Bijenallegrie </a:t>
          </a:r>
          <a:r>
            <a:rPr lang="nl-BE">
              <a:sym typeface="Wingdings" pitchFamily="2" charset="2"/>
            </a:rPr>
            <a:t></a:t>
          </a:r>
          <a:r>
            <a:rPr lang="nl-BE"/>
            <a:t> raadpleeg arts, evt gebruik maken van epi pennen </a:t>
          </a:r>
        </a:p>
      </dgm:t>
    </dgm:pt>
    <dgm:pt modelId="{EE0445F2-C14B-F647-8A7A-FFC90BDBDDD6}" type="parTrans" cxnId="{76850BF1-79BD-BB43-84DC-E6C9DB318FCC}">
      <dgm:prSet/>
      <dgm:spPr/>
      <dgm:t>
        <a:bodyPr/>
        <a:lstStyle/>
        <a:p>
          <a:endParaRPr lang="nl-NL"/>
        </a:p>
      </dgm:t>
    </dgm:pt>
    <dgm:pt modelId="{EC402042-366F-6C4D-AA63-6241C255987B}" type="sibTrans" cxnId="{76850BF1-79BD-BB43-84DC-E6C9DB318FCC}">
      <dgm:prSet/>
      <dgm:spPr/>
      <dgm:t>
        <a:bodyPr/>
        <a:lstStyle/>
        <a:p>
          <a:endParaRPr lang="nl-NL"/>
        </a:p>
      </dgm:t>
    </dgm:pt>
    <dgm:pt modelId="{CB4C9969-F228-DB40-AAA8-3785F594180C}" type="pres">
      <dgm:prSet presAssocID="{4BED9B96-181A-5E4B-95D2-4A23143E2AEE}" presName="linear" presStyleCnt="0">
        <dgm:presLayoutVars>
          <dgm:dir/>
          <dgm:animLvl val="lvl"/>
          <dgm:resizeHandles val="exact"/>
        </dgm:presLayoutVars>
      </dgm:prSet>
      <dgm:spPr/>
    </dgm:pt>
    <dgm:pt modelId="{9CC4B927-3FF3-594A-9D27-D1F9BA05AC7F}" type="pres">
      <dgm:prSet presAssocID="{264D964D-97D0-F64A-8291-82DE3B002CB6}" presName="parentLin" presStyleCnt="0"/>
      <dgm:spPr/>
    </dgm:pt>
    <dgm:pt modelId="{4B3A21F3-CE97-7A43-AF66-3B83C47CFD90}" type="pres">
      <dgm:prSet presAssocID="{264D964D-97D0-F64A-8291-82DE3B002CB6}" presName="parentLeftMargin" presStyleLbl="node1" presStyleIdx="0" presStyleCnt="2"/>
      <dgm:spPr/>
    </dgm:pt>
    <dgm:pt modelId="{2115F17D-1C90-1744-BAC2-173B804C63E0}" type="pres">
      <dgm:prSet presAssocID="{264D964D-97D0-F64A-8291-82DE3B002CB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FBBB177-C233-D94B-AEDD-9E78378BB3E7}" type="pres">
      <dgm:prSet presAssocID="{264D964D-97D0-F64A-8291-82DE3B002CB6}" presName="negativeSpace" presStyleCnt="0"/>
      <dgm:spPr/>
    </dgm:pt>
    <dgm:pt modelId="{8BA2038B-4B8E-6F4F-8785-B28B3FCBDA19}" type="pres">
      <dgm:prSet presAssocID="{264D964D-97D0-F64A-8291-82DE3B002CB6}" presName="childText" presStyleLbl="conFgAcc1" presStyleIdx="0" presStyleCnt="2">
        <dgm:presLayoutVars>
          <dgm:bulletEnabled val="1"/>
        </dgm:presLayoutVars>
      </dgm:prSet>
      <dgm:spPr/>
    </dgm:pt>
    <dgm:pt modelId="{BFFA3024-0223-1A49-8229-C70C36A9CA02}" type="pres">
      <dgm:prSet presAssocID="{90B9FE18-D9CD-E542-BFB5-45DFD4FCA306}" presName="spaceBetweenRectangles" presStyleCnt="0"/>
      <dgm:spPr/>
    </dgm:pt>
    <dgm:pt modelId="{B465C9D4-5C1E-4444-B534-B275254E9F32}" type="pres">
      <dgm:prSet presAssocID="{5B710869-CC2C-4642-A659-DC31C6D7EEBC}" presName="parentLin" presStyleCnt="0"/>
      <dgm:spPr/>
    </dgm:pt>
    <dgm:pt modelId="{0E2630B3-8CA1-E84C-A346-AEE01DC5F611}" type="pres">
      <dgm:prSet presAssocID="{5B710869-CC2C-4642-A659-DC31C6D7EEBC}" presName="parentLeftMargin" presStyleLbl="node1" presStyleIdx="0" presStyleCnt="2"/>
      <dgm:spPr/>
    </dgm:pt>
    <dgm:pt modelId="{7C9613BB-A841-DD42-A400-F13C7426DEEC}" type="pres">
      <dgm:prSet presAssocID="{5B710869-CC2C-4642-A659-DC31C6D7EEB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FAF9051-E19B-3943-8B0C-0F1A3DDDAD22}" type="pres">
      <dgm:prSet presAssocID="{5B710869-CC2C-4642-A659-DC31C6D7EEBC}" presName="negativeSpace" presStyleCnt="0"/>
      <dgm:spPr/>
    </dgm:pt>
    <dgm:pt modelId="{91106019-5055-D74C-979D-1242C665FB68}" type="pres">
      <dgm:prSet presAssocID="{5B710869-CC2C-4642-A659-DC31C6D7EEB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DD4A205-51D4-5440-BCD5-2510A206A2CC}" type="presOf" srcId="{5B710869-CC2C-4642-A659-DC31C6D7EEBC}" destId="{7C9613BB-A841-DD42-A400-F13C7426DEEC}" srcOrd="1" destOrd="0" presId="urn:microsoft.com/office/officeart/2005/8/layout/list1"/>
    <dgm:cxn modelId="{DBD0B60C-BBA8-3147-AF29-0725048357CB}" srcId="{264D964D-97D0-F64A-8291-82DE3B002CB6}" destId="{99123FC4-5CEA-5942-8907-922F500F7821}" srcOrd="1" destOrd="0" parTransId="{2A2986C3-A0FD-DD44-AF36-5B0654C4A9C9}" sibTransId="{16B67358-585F-E14A-BF31-19B764E115C4}"/>
    <dgm:cxn modelId="{DF265329-4EA4-F146-B8F5-68DA8F245D32}" type="presOf" srcId="{99123FC4-5CEA-5942-8907-922F500F7821}" destId="{8BA2038B-4B8E-6F4F-8785-B28B3FCBDA19}" srcOrd="0" destOrd="1" presId="urn:microsoft.com/office/officeart/2005/8/layout/list1"/>
    <dgm:cxn modelId="{25A9BC34-3AD5-8841-BB0E-DCB93D68BC47}" type="presOf" srcId="{D0BC2978-E67E-3246-8DC8-356AC98A9FF6}" destId="{91106019-5055-D74C-979D-1242C665FB68}" srcOrd="0" destOrd="1" presId="urn:microsoft.com/office/officeart/2005/8/layout/list1"/>
    <dgm:cxn modelId="{665E513E-8D9C-8043-9767-6B30B13885B9}" type="presOf" srcId="{4BED9B96-181A-5E4B-95D2-4A23143E2AEE}" destId="{CB4C9969-F228-DB40-AAA8-3785F594180C}" srcOrd="0" destOrd="0" presId="urn:microsoft.com/office/officeart/2005/8/layout/list1"/>
    <dgm:cxn modelId="{1A54A069-D518-4A47-A55D-A07A5B6B63EC}" type="presOf" srcId="{CF311FFF-6283-1A4B-91CB-B5BAC0585C26}" destId="{8BA2038B-4B8E-6F4F-8785-B28B3FCBDA19}" srcOrd="0" destOrd="0" presId="urn:microsoft.com/office/officeart/2005/8/layout/list1"/>
    <dgm:cxn modelId="{3D6D9270-FA48-074B-B4BD-D69F4270E624}" srcId="{264D964D-97D0-F64A-8291-82DE3B002CB6}" destId="{CF311FFF-6283-1A4B-91CB-B5BAC0585C26}" srcOrd="0" destOrd="0" parTransId="{C7DC6DA4-E43A-F54A-8E2E-1792A67DFC7A}" sibTransId="{21DBC4FD-2D1A-C946-A44B-2113CC3CC094}"/>
    <dgm:cxn modelId="{5E563B95-7EE7-D847-B722-2E6573218A35}" type="presOf" srcId="{7A677D1F-0AA7-9C4A-83C0-9C758C9DE38A}" destId="{91106019-5055-D74C-979D-1242C665FB68}" srcOrd="0" destOrd="3" presId="urn:microsoft.com/office/officeart/2005/8/layout/list1"/>
    <dgm:cxn modelId="{9E0731A5-6BE8-2A4F-8AFE-EF4E458A9BE6}" srcId="{5B710869-CC2C-4642-A659-DC31C6D7EEBC}" destId="{D0BC2978-E67E-3246-8DC8-356AC98A9FF6}" srcOrd="1" destOrd="0" parTransId="{FD9361F5-E8BF-D840-A3BE-418DB151E138}" sibTransId="{DD45E328-1C55-F745-988E-DD80193BA568}"/>
    <dgm:cxn modelId="{04DC3CAE-600A-7149-B346-56A4AF97754C}" type="presOf" srcId="{5B710869-CC2C-4642-A659-DC31C6D7EEBC}" destId="{0E2630B3-8CA1-E84C-A346-AEE01DC5F611}" srcOrd="0" destOrd="0" presId="urn:microsoft.com/office/officeart/2005/8/layout/list1"/>
    <dgm:cxn modelId="{8D7F43CB-B1D4-0149-A5CF-680A05845F35}" type="presOf" srcId="{264D964D-97D0-F64A-8291-82DE3B002CB6}" destId="{2115F17D-1C90-1744-BAC2-173B804C63E0}" srcOrd="1" destOrd="0" presId="urn:microsoft.com/office/officeart/2005/8/layout/list1"/>
    <dgm:cxn modelId="{198A48CD-AF14-F348-A380-F054EC18C1D9}" srcId="{5B710869-CC2C-4642-A659-DC31C6D7EEBC}" destId="{91E89321-086C-6E46-A3CD-FADA27F3EA44}" srcOrd="2" destOrd="0" parTransId="{5AF3DE2D-9025-8747-AA39-31C669A922E2}" sibTransId="{5D9F286D-45FB-DD49-9223-015DE75D27F2}"/>
    <dgm:cxn modelId="{F8BDD9E5-430F-0842-999E-587384DEDAC0}" type="presOf" srcId="{79177C30-6FF9-DE47-A970-892D9C1CAC84}" destId="{91106019-5055-D74C-979D-1242C665FB68}" srcOrd="0" destOrd="0" presId="urn:microsoft.com/office/officeart/2005/8/layout/list1"/>
    <dgm:cxn modelId="{3E89CFE6-5DD4-824A-A6E0-5062F3D1F255}" type="presOf" srcId="{91E89321-086C-6E46-A3CD-FADA27F3EA44}" destId="{91106019-5055-D74C-979D-1242C665FB68}" srcOrd="0" destOrd="2" presId="urn:microsoft.com/office/officeart/2005/8/layout/list1"/>
    <dgm:cxn modelId="{DD2640E7-90C1-0247-A526-632ECAEBE8DA}" srcId="{5B710869-CC2C-4642-A659-DC31C6D7EEBC}" destId="{79177C30-6FF9-DE47-A970-892D9C1CAC84}" srcOrd="0" destOrd="0" parTransId="{21886BD6-1121-584D-9B1C-D5815AD96234}" sibTransId="{0DAED4C1-AFF2-114B-9CCC-5820CBD21CC4}"/>
    <dgm:cxn modelId="{D8B268ED-2C8E-0A48-B008-0A952662F377}" type="presOf" srcId="{264D964D-97D0-F64A-8291-82DE3B002CB6}" destId="{4B3A21F3-CE97-7A43-AF66-3B83C47CFD90}" srcOrd="0" destOrd="0" presId="urn:microsoft.com/office/officeart/2005/8/layout/list1"/>
    <dgm:cxn modelId="{76850BF1-79BD-BB43-84DC-E6C9DB318FCC}" srcId="{5B710869-CC2C-4642-A659-DC31C6D7EEBC}" destId="{7A677D1F-0AA7-9C4A-83C0-9C758C9DE38A}" srcOrd="3" destOrd="0" parTransId="{EE0445F2-C14B-F647-8A7A-FFC90BDBDDD6}" sibTransId="{EC402042-366F-6C4D-AA63-6241C255987B}"/>
    <dgm:cxn modelId="{648F19FC-D8A7-A541-9D6C-88D7B37E7BFC}" srcId="{4BED9B96-181A-5E4B-95D2-4A23143E2AEE}" destId="{264D964D-97D0-F64A-8291-82DE3B002CB6}" srcOrd="0" destOrd="0" parTransId="{D4346475-4F88-F041-B9F3-14AFAA775C74}" sibTransId="{90B9FE18-D9CD-E542-BFB5-45DFD4FCA306}"/>
    <dgm:cxn modelId="{29E0A6FC-F54C-E345-8BFA-2A716A37EF52}" srcId="{4BED9B96-181A-5E4B-95D2-4A23143E2AEE}" destId="{5B710869-CC2C-4642-A659-DC31C6D7EEBC}" srcOrd="1" destOrd="0" parTransId="{5F070EEF-9835-664F-99B2-6EC63E52E2DA}" sibTransId="{DBC30759-3E98-254B-A81F-460219E9DBAB}"/>
    <dgm:cxn modelId="{44C32117-30DE-674E-A75D-14519D356730}" type="presParOf" srcId="{CB4C9969-F228-DB40-AAA8-3785F594180C}" destId="{9CC4B927-3FF3-594A-9D27-D1F9BA05AC7F}" srcOrd="0" destOrd="0" presId="urn:microsoft.com/office/officeart/2005/8/layout/list1"/>
    <dgm:cxn modelId="{15052440-1916-1B42-A7C3-1AD8A2AF20BA}" type="presParOf" srcId="{9CC4B927-3FF3-594A-9D27-D1F9BA05AC7F}" destId="{4B3A21F3-CE97-7A43-AF66-3B83C47CFD90}" srcOrd="0" destOrd="0" presId="urn:microsoft.com/office/officeart/2005/8/layout/list1"/>
    <dgm:cxn modelId="{F42135A6-7797-1443-8675-70F5DA6CF220}" type="presParOf" srcId="{9CC4B927-3FF3-594A-9D27-D1F9BA05AC7F}" destId="{2115F17D-1C90-1744-BAC2-173B804C63E0}" srcOrd="1" destOrd="0" presId="urn:microsoft.com/office/officeart/2005/8/layout/list1"/>
    <dgm:cxn modelId="{B2E09769-2FF5-F342-BF25-61C87E2F9FB9}" type="presParOf" srcId="{CB4C9969-F228-DB40-AAA8-3785F594180C}" destId="{7FBBB177-C233-D94B-AEDD-9E78378BB3E7}" srcOrd="1" destOrd="0" presId="urn:microsoft.com/office/officeart/2005/8/layout/list1"/>
    <dgm:cxn modelId="{FAFBDFE1-57F6-4B43-85EC-83CFA9560625}" type="presParOf" srcId="{CB4C9969-F228-DB40-AAA8-3785F594180C}" destId="{8BA2038B-4B8E-6F4F-8785-B28B3FCBDA19}" srcOrd="2" destOrd="0" presId="urn:microsoft.com/office/officeart/2005/8/layout/list1"/>
    <dgm:cxn modelId="{3A9D9958-3AF4-7446-8F6B-CC1E0AA2B5F5}" type="presParOf" srcId="{CB4C9969-F228-DB40-AAA8-3785F594180C}" destId="{BFFA3024-0223-1A49-8229-C70C36A9CA02}" srcOrd="3" destOrd="0" presId="urn:microsoft.com/office/officeart/2005/8/layout/list1"/>
    <dgm:cxn modelId="{86A37BE6-73EF-FB44-91B5-22D8F837F76C}" type="presParOf" srcId="{CB4C9969-F228-DB40-AAA8-3785F594180C}" destId="{B465C9D4-5C1E-4444-B534-B275254E9F32}" srcOrd="4" destOrd="0" presId="urn:microsoft.com/office/officeart/2005/8/layout/list1"/>
    <dgm:cxn modelId="{FC06F84D-26BC-F64D-81E4-288BBA7EE037}" type="presParOf" srcId="{B465C9D4-5C1E-4444-B534-B275254E9F32}" destId="{0E2630B3-8CA1-E84C-A346-AEE01DC5F611}" srcOrd="0" destOrd="0" presId="urn:microsoft.com/office/officeart/2005/8/layout/list1"/>
    <dgm:cxn modelId="{740A8C9B-4027-5D4B-8A93-03F9818E10DE}" type="presParOf" srcId="{B465C9D4-5C1E-4444-B534-B275254E9F32}" destId="{7C9613BB-A841-DD42-A400-F13C7426DEEC}" srcOrd="1" destOrd="0" presId="urn:microsoft.com/office/officeart/2005/8/layout/list1"/>
    <dgm:cxn modelId="{1AD3C79A-F400-144D-AB71-298459DD7F5B}" type="presParOf" srcId="{CB4C9969-F228-DB40-AAA8-3785F594180C}" destId="{FFAF9051-E19B-3943-8B0C-0F1A3DDDAD22}" srcOrd="5" destOrd="0" presId="urn:microsoft.com/office/officeart/2005/8/layout/list1"/>
    <dgm:cxn modelId="{FE18AC74-06DF-8040-AD2E-0994F61D6AF2}" type="presParOf" srcId="{CB4C9969-F228-DB40-AAA8-3785F594180C}" destId="{91106019-5055-D74C-979D-1242C665FB6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51A4EB-B2FA-2248-B48F-207BBA2DCE7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l-NL"/>
        </a:p>
      </dgm:t>
    </dgm:pt>
    <dgm:pt modelId="{08C60456-55F5-C749-A4CA-57C01B746191}">
      <dgm:prSet custT="1"/>
      <dgm:spPr/>
      <dgm:t>
        <a:bodyPr/>
        <a:lstStyle/>
        <a:p>
          <a:r>
            <a:rPr lang="nl-BE" sz="2100" dirty="0"/>
            <a:t>Wat stel je vast </a:t>
          </a:r>
        </a:p>
      </dgm:t>
    </dgm:pt>
    <dgm:pt modelId="{DEB96FCA-1A50-E54A-97B8-162231430947}" type="parTrans" cxnId="{979958E8-8835-9F4A-A70C-3884684DDD75}">
      <dgm:prSet/>
      <dgm:spPr/>
      <dgm:t>
        <a:bodyPr/>
        <a:lstStyle/>
        <a:p>
          <a:endParaRPr lang="nl-NL"/>
        </a:p>
      </dgm:t>
    </dgm:pt>
    <dgm:pt modelId="{6C2A543C-830D-8749-A940-B5F6D1578FE2}" type="sibTrans" cxnId="{979958E8-8835-9F4A-A70C-3884684DDD75}">
      <dgm:prSet/>
      <dgm:spPr/>
      <dgm:t>
        <a:bodyPr/>
        <a:lstStyle/>
        <a:p>
          <a:endParaRPr lang="nl-NL"/>
        </a:p>
      </dgm:t>
    </dgm:pt>
    <dgm:pt modelId="{57046AF5-7DEC-464A-9416-3447806C9BAC}">
      <dgm:prSet custT="1"/>
      <dgm:spPr/>
      <dgm:t>
        <a:bodyPr/>
        <a:lstStyle/>
        <a:p>
          <a:r>
            <a:rPr lang="nl-BE" sz="2100" dirty="0"/>
            <a:t>Tekenbeet is niet pijnlijk </a:t>
          </a:r>
        </a:p>
      </dgm:t>
    </dgm:pt>
    <dgm:pt modelId="{8636E754-2300-1542-A46E-7D9ADFB19EFB}" type="parTrans" cxnId="{315520EA-4F50-DD42-81C4-9704B3B9D4F2}">
      <dgm:prSet/>
      <dgm:spPr/>
      <dgm:t>
        <a:bodyPr/>
        <a:lstStyle/>
        <a:p>
          <a:endParaRPr lang="nl-NL"/>
        </a:p>
      </dgm:t>
    </dgm:pt>
    <dgm:pt modelId="{9AFFAD74-6E6A-BA42-B2E0-1133192E9D04}" type="sibTrans" cxnId="{315520EA-4F50-DD42-81C4-9704B3B9D4F2}">
      <dgm:prSet/>
      <dgm:spPr/>
      <dgm:t>
        <a:bodyPr/>
        <a:lstStyle/>
        <a:p>
          <a:endParaRPr lang="nl-NL"/>
        </a:p>
      </dgm:t>
    </dgm:pt>
    <dgm:pt modelId="{DF192287-6532-0140-89AF-97BB8087B9ED}">
      <dgm:prSet custT="1"/>
      <dgm:spPr/>
      <dgm:t>
        <a:bodyPr/>
        <a:lstStyle/>
        <a:p>
          <a:r>
            <a:rPr lang="nl-BE" sz="2100" dirty="0"/>
            <a:t>Zwart puntje groote afhankelijk van het opgezogen bloed </a:t>
          </a:r>
        </a:p>
      </dgm:t>
    </dgm:pt>
    <dgm:pt modelId="{76695BA1-B3FD-F440-90C1-8BD9483C2BBF}" type="parTrans" cxnId="{FC26C1E0-7042-404C-A4C6-3CE8B9BD6B10}">
      <dgm:prSet/>
      <dgm:spPr/>
      <dgm:t>
        <a:bodyPr/>
        <a:lstStyle/>
        <a:p>
          <a:endParaRPr lang="nl-NL"/>
        </a:p>
      </dgm:t>
    </dgm:pt>
    <dgm:pt modelId="{D04528F8-8B26-7C4D-943E-4A4E6A34D672}" type="sibTrans" cxnId="{FC26C1E0-7042-404C-A4C6-3CE8B9BD6B10}">
      <dgm:prSet/>
      <dgm:spPr/>
      <dgm:t>
        <a:bodyPr/>
        <a:lstStyle/>
        <a:p>
          <a:endParaRPr lang="nl-NL"/>
        </a:p>
      </dgm:t>
    </dgm:pt>
    <dgm:pt modelId="{04B3EA26-8ED5-754E-A385-C16D1998FB60}">
      <dgm:prSet custT="1"/>
      <dgm:spPr/>
      <dgm:t>
        <a:bodyPr/>
        <a:lstStyle/>
        <a:p>
          <a:r>
            <a:rPr lang="nl-BE" sz="2100" dirty="0"/>
            <a:t>Wat doe je</a:t>
          </a:r>
        </a:p>
      </dgm:t>
    </dgm:pt>
    <dgm:pt modelId="{0900734F-869A-B046-A22B-DB96B6B0AACA}" type="parTrans" cxnId="{6001BF51-D9C1-004D-9564-47EFD877F339}">
      <dgm:prSet/>
      <dgm:spPr/>
      <dgm:t>
        <a:bodyPr/>
        <a:lstStyle/>
        <a:p>
          <a:endParaRPr lang="nl-NL"/>
        </a:p>
      </dgm:t>
    </dgm:pt>
    <dgm:pt modelId="{CD93341D-DB79-7644-BF2D-3873BD1448FB}" type="sibTrans" cxnId="{6001BF51-D9C1-004D-9564-47EFD877F339}">
      <dgm:prSet/>
      <dgm:spPr/>
      <dgm:t>
        <a:bodyPr/>
        <a:lstStyle/>
        <a:p>
          <a:endParaRPr lang="nl-NL"/>
        </a:p>
      </dgm:t>
    </dgm:pt>
    <dgm:pt modelId="{1EF784EC-5337-A34D-A873-D3716D49DB82}">
      <dgm:prSet custT="1"/>
      <dgm:spPr/>
      <dgm:t>
        <a:bodyPr/>
        <a:lstStyle/>
        <a:p>
          <a:r>
            <a:rPr lang="nl-BE" sz="2100" dirty="0"/>
            <a:t>Verwijder zo snel mogelijk </a:t>
          </a:r>
        </a:p>
      </dgm:t>
    </dgm:pt>
    <dgm:pt modelId="{5D510BF8-CA2B-F745-8B2C-4BA9F69AB8FD}" type="parTrans" cxnId="{655A9900-33DA-AF4B-90A0-B10968B97992}">
      <dgm:prSet/>
      <dgm:spPr/>
      <dgm:t>
        <a:bodyPr/>
        <a:lstStyle/>
        <a:p>
          <a:endParaRPr lang="nl-NL"/>
        </a:p>
      </dgm:t>
    </dgm:pt>
    <dgm:pt modelId="{7D55C75D-382F-5D45-8F1D-18A87761E0B0}" type="sibTrans" cxnId="{655A9900-33DA-AF4B-90A0-B10968B97992}">
      <dgm:prSet/>
      <dgm:spPr/>
      <dgm:t>
        <a:bodyPr/>
        <a:lstStyle/>
        <a:p>
          <a:endParaRPr lang="nl-NL"/>
        </a:p>
      </dgm:t>
    </dgm:pt>
    <dgm:pt modelId="{5DC931EF-5318-384C-987D-BFFC3E3C72F2}">
      <dgm:prSet custT="1"/>
      <dgm:spPr/>
      <dgm:t>
        <a:bodyPr/>
        <a:lstStyle/>
        <a:p>
          <a:r>
            <a:rPr lang="nl-BE" sz="2100" dirty="0"/>
            <a:t>Steeds met een tekentang of kaartje </a:t>
          </a:r>
        </a:p>
      </dgm:t>
    </dgm:pt>
    <dgm:pt modelId="{EBCDBE59-2069-FB45-81E3-652707598A67}" type="parTrans" cxnId="{B11965A0-5B56-E447-9E01-1BE3B4C435D5}">
      <dgm:prSet/>
      <dgm:spPr/>
      <dgm:t>
        <a:bodyPr/>
        <a:lstStyle/>
        <a:p>
          <a:endParaRPr lang="nl-NL"/>
        </a:p>
      </dgm:t>
    </dgm:pt>
    <dgm:pt modelId="{3C2F07E4-77BA-F84A-BEE1-4B94E91953C3}" type="sibTrans" cxnId="{B11965A0-5B56-E447-9E01-1BE3B4C435D5}">
      <dgm:prSet/>
      <dgm:spPr/>
      <dgm:t>
        <a:bodyPr/>
        <a:lstStyle/>
        <a:p>
          <a:endParaRPr lang="nl-NL"/>
        </a:p>
      </dgm:t>
    </dgm:pt>
    <dgm:pt modelId="{F896E8B6-DF65-8B40-A6DC-74D1DB08A8DF}">
      <dgm:prSet custT="1"/>
      <dgm:spPr/>
      <dgm:t>
        <a:bodyPr/>
        <a:lstStyle/>
        <a:p>
          <a:r>
            <a:rPr lang="nl-BE" sz="2100" dirty="0"/>
            <a:t>Specefieke gebruiksaanweijng per tang/kaartje </a:t>
          </a:r>
        </a:p>
      </dgm:t>
    </dgm:pt>
    <dgm:pt modelId="{F03EE517-B888-9E46-BD52-09B4443EB813}" type="parTrans" cxnId="{FB190919-A408-A14C-892A-7D0D892C4B93}">
      <dgm:prSet/>
      <dgm:spPr/>
      <dgm:t>
        <a:bodyPr/>
        <a:lstStyle/>
        <a:p>
          <a:endParaRPr lang="nl-NL"/>
        </a:p>
      </dgm:t>
    </dgm:pt>
    <dgm:pt modelId="{1F4611EA-C69F-6A4E-AD55-988034833A42}" type="sibTrans" cxnId="{FB190919-A408-A14C-892A-7D0D892C4B93}">
      <dgm:prSet/>
      <dgm:spPr/>
      <dgm:t>
        <a:bodyPr/>
        <a:lstStyle/>
        <a:p>
          <a:endParaRPr lang="nl-NL"/>
        </a:p>
      </dgm:t>
    </dgm:pt>
    <dgm:pt modelId="{DCF203FC-4127-124F-AED8-6E3EF3BE30CA}">
      <dgm:prSet custT="1"/>
      <dgm:spPr/>
      <dgm:t>
        <a:bodyPr/>
        <a:lstStyle/>
        <a:p>
          <a:r>
            <a:rPr lang="nl-BE" sz="2100" dirty="0"/>
            <a:t>Bassis prinicpe 1 vlote beweging </a:t>
          </a:r>
        </a:p>
      </dgm:t>
    </dgm:pt>
    <dgm:pt modelId="{1F2F691E-A6D1-3244-A2DD-C86804798AF6}" type="parTrans" cxnId="{CA68CED0-3FAD-7540-80E0-7CB60ECFEB1D}">
      <dgm:prSet/>
      <dgm:spPr/>
      <dgm:t>
        <a:bodyPr/>
        <a:lstStyle/>
        <a:p>
          <a:endParaRPr lang="nl-NL"/>
        </a:p>
      </dgm:t>
    </dgm:pt>
    <dgm:pt modelId="{FAEA9EF2-F0B0-7E44-BE13-52BEFFD57E13}" type="sibTrans" cxnId="{CA68CED0-3FAD-7540-80E0-7CB60ECFEB1D}">
      <dgm:prSet/>
      <dgm:spPr/>
      <dgm:t>
        <a:bodyPr/>
        <a:lstStyle/>
        <a:p>
          <a:endParaRPr lang="nl-NL"/>
        </a:p>
      </dgm:t>
    </dgm:pt>
    <dgm:pt modelId="{12AFF351-5962-CB48-B17E-B4BFA408A895}">
      <dgm:prSet custT="1"/>
      <dgm:spPr/>
      <dgm:t>
        <a:bodyPr/>
        <a:lstStyle/>
        <a:p>
          <a:r>
            <a:rPr lang="nl-BE" sz="2100" dirty="0"/>
            <a:t>Noteer de datum en plaats van de teken beet </a:t>
          </a:r>
        </a:p>
      </dgm:t>
    </dgm:pt>
    <dgm:pt modelId="{7D47CC54-92D6-6149-A372-FD41F48049B0}" type="parTrans" cxnId="{2F785540-8ABC-CA4D-A8B7-D2282E3AF3DF}">
      <dgm:prSet/>
      <dgm:spPr/>
      <dgm:t>
        <a:bodyPr/>
        <a:lstStyle/>
        <a:p>
          <a:endParaRPr lang="nl-NL"/>
        </a:p>
      </dgm:t>
    </dgm:pt>
    <dgm:pt modelId="{77A585C3-7EFB-5A44-BE3B-9532ED33BD67}" type="sibTrans" cxnId="{2F785540-8ABC-CA4D-A8B7-D2282E3AF3DF}">
      <dgm:prSet/>
      <dgm:spPr/>
      <dgm:t>
        <a:bodyPr/>
        <a:lstStyle/>
        <a:p>
          <a:endParaRPr lang="nl-NL"/>
        </a:p>
      </dgm:t>
    </dgm:pt>
    <dgm:pt modelId="{35CAE067-0E44-AA4F-BAF6-A0BCFE9E0194}">
      <dgm:prSet custT="1"/>
      <dgm:spPr/>
      <dgm:t>
        <a:bodyPr/>
        <a:lstStyle/>
        <a:p>
          <a:r>
            <a:rPr lang="nl-BE" sz="2100" dirty="0"/>
            <a:t>Van een teeken beet wordt je niet ziek een teek kan wel besmet zijn met de ziekte van lyme. Deze kan zich pas in een later stadium uiten. </a:t>
          </a:r>
        </a:p>
      </dgm:t>
    </dgm:pt>
    <dgm:pt modelId="{BC97865B-D1CA-B049-90C0-B628CCC79AE2}" type="parTrans" cxnId="{BD12E2A5-DE4E-6243-A422-BFD1424C5FE0}">
      <dgm:prSet/>
      <dgm:spPr/>
      <dgm:t>
        <a:bodyPr/>
        <a:lstStyle/>
        <a:p>
          <a:endParaRPr lang="nl-NL"/>
        </a:p>
      </dgm:t>
    </dgm:pt>
    <dgm:pt modelId="{EE2DCD0D-1851-E841-983F-4E7C365A68BA}" type="sibTrans" cxnId="{BD12E2A5-DE4E-6243-A422-BFD1424C5FE0}">
      <dgm:prSet/>
      <dgm:spPr/>
      <dgm:t>
        <a:bodyPr/>
        <a:lstStyle/>
        <a:p>
          <a:endParaRPr lang="nl-NL"/>
        </a:p>
      </dgm:t>
    </dgm:pt>
    <dgm:pt modelId="{B51F664F-3654-C74D-998B-BBC4613D0B41}">
      <dgm:prSet custT="1"/>
      <dgm:spPr/>
      <dgm:t>
        <a:bodyPr/>
        <a:lstStyle/>
        <a:p>
          <a:r>
            <a:rPr lang="nl-BE" sz="2100" dirty="0"/>
            <a:t>Ziek van een teek? </a:t>
          </a:r>
        </a:p>
      </dgm:t>
    </dgm:pt>
    <dgm:pt modelId="{3C81ACBA-90E7-9E4D-86DC-9A9BA7CCBC7F}" type="parTrans" cxnId="{F97C7FA1-4486-CC4E-A94A-DCDB42B5600B}">
      <dgm:prSet/>
      <dgm:spPr/>
      <dgm:t>
        <a:bodyPr/>
        <a:lstStyle/>
        <a:p>
          <a:endParaRPr lang="nl-NL"/>
        </a:p>
      </dgm:t>
    </dgm:pt>
    <dgm:pt modelId="{3884C9D0-5079-FC49-8A3C-D8B6750CB11F}" type="sibTrans" cxnId="{F97C7FA1-4486-CC4E-A94A-DCDB42B5600B}">
      <dgm:prSet/>
      <dgm:spPr/>
      <dgm:t>
        <a:bodyPr/>
        <a:lstStyle/>
        <a:p>
          <a:endParaRPr lang="nl-NL"/>
        </a:p>
      </dgm:t>
    </dgm:pt>
    <dgm:pt modelId="{B896529B-B377-D747-9867-60CD5D7CA697}" type="pres">
      <dgm:prSet presAssocID="{2D51A4EB-B2FA-2248-B48F-207BBA2DCE7D}" presName="linear" presStyleCnt="0">
        <dgm:presLayoutVars>
          <dgm:dir/>
          <dgm:animLvl val="lvl"/>
          <dgm:resizeHandles val="exact"/>
        </dgm:presLayoutVars>
      </dgm:prSet>
      <dgm:spPr/>
    </dgm:pt>
    <dgm:pt modelId="{2833B4ED-1E5C-9E49-9017-D73A8BA85809}" type="pres">
      <dgm:prSet presAssocID="{08C60456-55F5-C749-A4CA-57C01B746191}" presName="parentLin" presStyleCnt="0"/>
      <dgm:spPr/>
    </dgm:pt>
    <dgm:pt modelId="{ECA21F60-EFFF-634A-B499-70603BCA028C}" type="pres">
      <dgm:prSet presAssocID="{08C60456-55F5-C749-A4CA-57C01B746191}" presName="parentLeftMargin" presStyleLbl="node1" presStyleIdx="0" presStyleCnt="3"/>
      <dgm:spPr/>
    </dgm:pt>
    <dgm:pt modelId="{BBA36F09-B1FF-B24D-BFC2-D3C325E49162}" type="pres">
      <dgm:prSet presAssocID="{08C60456-55F5-C749-A4CA-57C01B74619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AFC9E5D-F517-E344-B157-E11C62C7BA76}" type="pres">
      <dgm:prSet presAssocID="{08C60456-55F5-C749-A4CA-57C01B746191}" presName="negativeSpace" presStyleCnt="0"/>
      <dgm:spPr/>
    </dgm:pt>
    <dgm:pt modelId="{F5BAB391-6CEC-2D4A-B766-8AE82DF7074A}" type="pres">
      <dgm:prSet presAssocID="{08C60456-55F5-C749-A4CA-57C01B746191}" presName="childText" presStyleLbl="conFgAcc1" presStyleIdx="0" presStyleCnt="3">
        <dgm:presLayoutVars>
          <dgm:bulletEnabled val="1"/>
        </dgm:presLayoutVars>
      </dgm:prSet>
      <dgm:spPr/>
    </dgm:pt>
    <dgm:pt modelId="{0067AB3F-DCAE-864F-B852-9E049979456F}" type="pres">
      <dgm:prSet presAssocID="{6C2A543C-830D-8749-A940-B5F6D1578FE2}" presName="spaceBetweenRectangles" presStyleCnt="0"/>
      <dgm:spPr/>
    </dgm:pt>
    <dgm:pt modelId="{E9EE9C17-DCBD-D540-81BA-93739C32F19B}" type="pres">
      <dgm:prSet presAssocID="{04B3EA26-8ED5-754E-A385-C16D1998FB60}" presName="parentLin" presStyleCnt="0"/>
      <dgm:spPr/>
    </dgm:pt>
    <dgm:pt modelId="{D50A9A76-C2C7-664E-9742-4E3F8F1EB969}" type="pres">
      <dgm:prSet presAssocID="{04B3EA26-8ED5-754E-A385-C16D1998FB60}" presName="parentLeftMargin" presStyleLbl="node1" presStyleIdx="0" presStyleCnt="3"/>
      <dgm:spPr/>
    </dgm:pt>
    <dgm:pt modelId="{A7DE4EF5-E47B-E141-BA73-C016EE5EB02A}" type="pres">
      <dgm:prSet presAssocID="{04B3EA26-8ED5-754E-A385-C16D1998FB6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648DC03-4119-C543-991F-13E66185737D}" type="pres">
      <dgm:prSet presAssocID="{04B3EA26-8ED5-754E-A385-C16D1998FB60}" presName="negativeSpace" presStyleCnt="0"/>
      <dgm:spPr/>
    </dgm:pt>
    <dgm:pt modelId="{1A8CEA35-AC7E-2045-9383-CD154A6F1B47}" type="pres">
      <dgm:prSet presAssocID="{04B3EA26-8ED5-754E-A385-C16D1998FB60}" presName="childText" presStyleLbl="conFgAcc1" presStyleIdx="1" presStyleCnt="3">
        <dgm:presLayoutVars>
          <dgm:bulletEnabled val="1"/>
        </dgm:presLayoutVars>
      </dgm:prSet>
      <dgm:spPr/>
    </dgm:pt>
    <dgm:pt modelId="{AF698974-3C39-E749-B325-0A209730B541}" type="pres">
      <dgm:prSet presAssocID="{CD93341D-DB79-7644-BF2D-3873BD1448FB}" presName="spaceBetweenRectangles" presStyleCnt="0"/>
      <dgm:spPr/>
    </dgm:pt>
    <dgm:pt modelId="{046EFF11-6E78-8641-8CAF-B31514D86EDE}" type="pres">
      <dgm:prSet presAssocID="{B51F664F-3654-C74D-998B-BBC4613D0B41}" presName="parentLin" presStyleCnt="0"/>
      <dgm:spPr/>
    </dgm:pt>
    <dgm:pt modelId="{95AA1997-9209-904B-BB45-FB203D832572}" type="pres">
      <dgm:prSet presAssocID="{B51F664F-3654-C74D-998B-BBC4613D0B41}" presName="parentLeftMargin" presStyleLbl="node1" presStyleIdx="1" presStyleCnt="3"/>
      <dgm:spPr/>
    </dgm:pt>
    <dgm:pt modelId="{532C0811-5512-7F4B-9AF6-8E95A9ACC5CB}" type="pres">
      <dgm:prSet presAssocID="{B51F664F-3654-C74D-998B-BBC4613D0B4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48CEBA4-6C39-9047-9733-00A07D49CF2E}" type="pres">
      <dgm:prSet presAssocID="{B51F664F-3654-C74D-998B-BBC4613D0B41}" presName="negativeSpace" presStyleCnt="0"/>
      <dgm:spPr/>
    </dgm:pt>
    <dgm:pt modelId="{7DBC8712-5CA0-1642-808D-28DEF1839D2A}" type="pres">
      <dgm:prSet presAssocID="{B51F664F-3654-C74D-998B-BBC4613D0B4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55A9900-33DA-AF4B-90A0-B10968B97992}" srcId="{04B3EA26-8ED5-754E-A385-C16D1998FB60}" destId="{1EF784EC-5337-A34D-A873-D3716D49DB82}" srcOrd="0" destOrd="0" parTransId="{5D510BF8-CA2B-F745-8B2C-4BA9F69AB8FD}" sibTransId="{7D55C75D-382F-5D45-8F1D-18A87761E0B0}"/>
    <dgm:cxn modelId="{9E169206-ED65-DE4E-90E4-B73B9B13E792}" type="presOf" srcId="{12AFF351-5962-CB48-B17E-B4BFA408A895}" destId="{1A8CEA35-AC7E-2045-9383-CD154A6F1B47}" srcOrd="0" destOrd="4" presId="urn:microsoft.com/office/officeart/2005/8/layout/list1"/>
    <dgm:cxn modelId="{FB190919-A408-A14C-892A-7D0D892C4B93}" srcId="{5DC931EF-5318-384C-987D-BFFC3E3C72F2}" destId="{F896E8B6-DF65-8B40-A6DC-74D1DB08A8DF}" srcOrd="0" destOrd="0" parTransId="{F03EE517-B888-9E46-BD52-09B4443EB813}" sibTransId="{1F4611EA-C69F-6A4E-AD55-988034833A42}"/>
    <dgm:cxn modelId="{10B1C31D-64C0-0E43-BBE6-B352940CA955}" type="presOf" srcId="{1EF784EC-5337-A34D-A873-D3716D49DB82}" destId="{1A8CEA35-AC7E-2045-9383-CD154A6F1B47}" srcOrd="0" destOrd="0" presId="urn:microsoft.com/office/officeart/2005/8/layout/list1"/>
    <dgm:cxn modelId="{30A3092B-6A2C-3F44-8EC4-A08965B400E3}" type="presOf" srcId="{F896E8B6-DF65-8B40-A6DC-74D1DB08A8DF}" destId="{1A8CEA35-AC7E-2045-9383-CD154A6F1B47}" srcOrd="0" destOrd="2" presId="urn:microsoft.com/office/officeart/2005/8/layout/list1"/>
    <dgm:cxn modelId="{5AF6B134-E803-8F40-A17B-160AE9FED3FD}" type="presOf" srcId="{08C60456-55F5-C749-A4CA-57C01B746191}" destId="{BBA36F09-B1FF-B24D-BFC2-D3C325E49162}" srcOrd="1" destOrd="0" presId="urn:microsoft.com/office/officeart/2005/8/layout/list1"/>
    <dgm:cxn modelId="{2F785540-8ABC-CA4D-A8B7-D2282E3AF3DF}" srcId="{04B3EA26-8ED5-754E-A385-C16D1998FB60}" destId="{12AFF351-5962-CB48-B17E-B4BFA408A895}" srcOrd="2" destOrd="0" parTransId="{7D47CC54-92D6-6149-A372-FD41F48049B0}" sibTransId="{77A585C3-7EFB-5A44-BE3B-9532ED33BD67}"/>
    <dgm:cxn modelId="{6001BF51-D9C1-004D-9564-47EFD877F339}" srcId="{2D51A4EB-B2FA-2248-B48F-207BBA2DCE7D}" destId="{04B3EA26-8ED5-754E-A385-C16D1998FB60}" srcOrd="1" destOrd="0" parTransId="{0900734F-869A-B046-A22B-DB96B6B0AACA}" sibTransId="{CD93341D-DB79-7644-BF2D-3873BD1448FB}"/>
    <dgm:cxn modelId="{B34B6977-504B-D045-8E77-013D31E9F954}" type="presOf" srcId="{B51F664F-3654-C74D-998B-BBC4613D0B41}" destId="{532C0811-5512-7F4B-9AF6-8E95A9ACC5CB}" srcOrd="1" destOrd="0" presId="urn:microsoft.com/office/officeart/2005/8/layout/list1"/>
    <dgm:cxn modelId="{3BFFD290-0B11-7946-BBAE-CFAA80B22EF3}" type="presOf" srcId="{04B3EA26-8ED5-754E-A385-C16D1998FB60}" destId="{D50A9A76-C2C7-664E-9742-4E3F8F1EB969}" srcOrd="0" destOrd="0" presId="urn:microsoft.com/office/officeart/2005/8/layout/list1"/>
    <dgm:cxn modelId="{5F90FD99-9B6A-5D4E-8F52-AE78E40E3732}" type="presOf" srcId="{DF192287-6532-0140-89AF-97BB8087B9ED}" destId="{F5BAB391-6CEC-2D4A-B766-8AE82DF7074A}" srcOrd="0" destOrd="1" presId="urn:microsoft.com/office/officeart/2005/8/layout/list1"/>
    <dgm:cxn modelId="{B11965A0-5B56-E447-9E01-1BE3B4C435D5}" srcId="{04B3EA26-8ED5-754E-A385-C16D1998FB60}" destId="{5DC931EF-5318-384C-987D-BFFC3E3C72F2}" srcOrd="1" destOrd="0" parTransId="{EBCDBE59-2069-FB45-81E3-652707598A67}" sibTransId="{3C2F07E4-77BA-F84A-BEE1-4B94E91953C3}"/>
    <dgm:cxn modelId="{F97C7FA1-4486-CC4E-A94A-DCDB42B5600B}" srcId="{2D51A4EB-B2FA-2248-B48F-207BBA2DCE7D}" destId="{B51F664F-3654-C74D-998B-BBC4613D0B41}" srcOrd="2" destOrd="0" parTransId="{3C81ACBA-90E7-9E4D-86DC-9A9BA7CCBC7F}" sibTransId="{3884C9D0-5079-FC49-8A3C-D8B6750CB11F}"/>
    <dgm:cxn modelId="{BD12E2A5-DE4E-6243-A422-BFD1424C5FE0}" srcId="{B51F664F-3654-C74D-998B-BBC4613D0B41}" destId="{35CAE067-0E44-AA4F-BAF6-A0BCFE9E0194}" srcOrd="0" destOrd="0" parTransId="{BC97865B-D1CA-B049-90C0-B628CCC79AE2}" sibTransId="{EE2DCD0D-1851-E841-983F-4E7C365A68BA}"/>
    <dgm:cxn modelId="{0E0143AC-674A-FB41-905A-A5DE7992BB5A}" type="presOf" srcId="{57046AF5-7DEC-464A-9416-3447806C9BAC}" destId="{F5BAB391-6CEC-2D4A-B766-8AE82DF7074A}" srcOrd="0" destOrd="0" presId="urn:microsoft.com/office/officeart/2005/8/layout/list1"/>
    <dgm:cxn modelId="{B06E05B3-41CD-CB4D-AA49-2F32D0BB8D8B}" type="presOf" srcId="{08C60456-55F5-C749-A4CA-57C01B746191}" destId="{ECA21F60-EFFF-634A-B499-70603BCA028C}" srcOrd="0" destOrd="0" presId="urn:microsoft.com/office/officeart/2005/8/layout/list1"/>
    <dgm:cxn modelId="{A3537FC8-3844-1940-8876-3AD804284D28}" type="presOf" srcId="{5DC931EF-5318-384C-987D-BFFC3E3C72F2}" destId="{1A8CEA35-AC7E-2045-9383-CD154A6F1B47}" srcOrd="0" destOrd="1" presId="urn:microsoft.com/office/officeart/2005/8/layout/list1"/>
    <dgm:cxn modelId="{CA68CED0-3FAD-7540-80E0-7CB60ECFEB1D}" srcId="{5DC931EF-5318-384C-987D-BFFC3E3C72F2}" destId="{DCF203FC-4127-124F-AED8-6E3EF3BE30CA}" srcOrd="1" destOrd="0" parTransId="{1F2F691E-A6D1-3244-A2DD-C86804798AF6}" sibTransId="{FAEA9EF2-F0B0-7E44-BE13-52BEFFD57E13}"/>
    <dgm:cxn modelId="{3A79B1D7-5B3B-D144-878D-2EEF6A7898C9}" type="presOf" srcId="{04B3EA26-8ED5-754E-A385-C16D1998FB60}" destId="{A7DE4EF5-E47B-E141-BA73-C016EE5EB02A}" srcOrd="1" destOrd="0" presId="urn:microsoft.com/office/officeart/2005/8/layout/list1"/>
    <dgm:cxn modelId="{45A1C4D9-9FD9-5848-A450-846AE247D302}" type="presOf" srcId="{DCF203FC-4127-124F-AED8-6E3EF3BE30CA}" destId="{1A8CEA35-AC7E-2045-9383-CD154A6F1B47}" srcOrd="0" destOrd="3" presId="urn:microsoft.com/office/officeart/2005/8/layout/list1"/>
    <dgm:cxn modelId="{FC26C1E0-7042-404C-A4C6-3CE8B9BD6B10}" srcId="{08C60456-55F5-C749-A4CA-57C01B746191}" destId="{DF192287-6532-0140-89AF-97BB8087B9ED}" srcOrd="1" destOrd="0" parTransId="{76695BA1-B3FD-F440-90C1-8BD9483C2BBF}" sibTransId="{D04528F8-8B26-7C4D-943E-4A4E6A34D672}"/>
    <dgm:cxn modelId="{979958E8-8835-9F4A-A70C-3884684DDD75}" srcId="{2D51A4EB-B2FA-2248-B48F-207BBA2DCE7D}" destId="{08C60456-55F5-C749-A4CA-57C01B746191}" srcOrd="0" destOrd="0" parTransId="{DEB96FCA-1A50-E54A-97B8-162231430947}" sibTransId="{6C2A543C-830D-8749-A940-B5F6D1578FE2}"/>
    <dgm:cxn modelId="{315520EA-4F50-DD42-81C4-9704B3B9D4F2}" srcId="{08C60456-55F5-C749-A4CA-57C01B746191}" destId="{57046AF5-7DEC-464A-9416-3447806C9BAC}" srcOrd="0" destOrd="0" parTransId="{8636E754-2300-1542-A46E-7D9ADFB19EFB}" sibTransId="{9AFFAD74-6E6A-BA42-B2E0-1133192E9D04}"/>
    <dgm:cxn modelId="{674753EB-35E4-5C4F-86CF-91C1849E05E1}" type="presOf" srcId="{B51F664F-3654-C74D-998B-BBC4613D0B41}" destId="{95AA1997-9209-904B-BB45-FB203D832572}" srcOrd="0" destOrd="0" presId="urn:microsoft.com/office/officeart/2005/8/layout/list1"/>
    <dgm:cxn modelId="{775ADCEE-2B4A-7242-9CA0-5F8226B78CD2}" type="presOf" srcId="{35CAE067-0E44-AA4F-BAF6-A0BCFE9E0194}" destId="{7DBC8712-5CA0-1642-808D-28DEF1839D2A}" srcOrd="0" destOrd="0" presId="urn:microsoft.com/office/officeart/2005/8/layout/list1"/>
    <dgm:cxn modelId="{928D8AFD-D735-684C-BFA6-5DF2867F100E}" type="presOf" srcId="{2D51A4EB-B2FA-2248-B48F-207BBA2DCE7D}" destId="{B896529B-B377-D747-9867-60CD5D7CA697}" srcOrd="0" destOrd="0" presId="urn:microsoft.com/office/officeart/2005/8/layout/list1"/>
    <dgm:cxn modelId="{7A99EDF8-9C4F-E848-A004-0B135415D9B0}" type="presParOf" srcId="{B896529B-B377-D747-9867-60CD5D7CA697}" destId="{2833B4ED-1E5C-9E49-9017-D73A8BA85809}" srcOrd="0" destOrd="0" presId="urn:microsoft.com/office/officeart/2005/8/layout/list1"/>
    <dgm:cxn modelId="{A4B8E897-A139-A74B-B0AC-06F8BAB751D5}" type="presParOf" srcId="{2833B4ED-1E5C-9E49-9017-D73A8BA85809}" destId="{ECA21F60-EFFF-634A-B499-70603BCA028C}" srcOrd="0" destOrd="0" presId="urn:microsoft.com/office/officeart/2005/8/layout/list1"/>
    <dgm:cxn modelId="{A026AA26-ED8F-9A4A-99CC-7654DAB6B333}" type="presParOf" srcId="{2833B4ED-1E5C-9E49-9017-D73A8BA85809}" destId="{BBA36F09-B1FF-B24D-BFC2-D3C325E49162}" srcOrd="1" destOrd="0" presId="urn:microsoft.com/office/officeart/2005/8/layout/list1"/>
    <dgm:cxn modelId="{90E52E38-1426-DD44-8CF9-3E26A13CD9EE}" type="presParOf" srcId="{B896529B-B377-D747-9867-60CD5D7CA697}" destId="{EAFC9E5D-F517-E344-B157-E11C62C7BA76}" srcOrd="1" destOrd="0" presId="urn:microsoft.com/office/officeart/2005/8/layout/list1"/>
    <dgm:cxn modelId="{B90EE418-8972-E349-817F-24987AAAC07F}" type="presParOf" srcId="{B896529B-B377-D747-9867-60CD5D7CA697}" destId="{F5BAB391-6CEC-2D4A-B766-8AE82DF7074A}" srcOrd="2" destOrd="0" presId="urn:microsoft.com/office/officeart/2005/8/layout/list1"/>
    <dgm:cxn modelId="{D96EC7D0-A343-BD4B-8677-A5A21F7323D1}" type="presParOf" srcId="{B896529B-B377-D747-9867-60CD5D7CA697}" destId="{0067AB3F-DCAE-864F-B852-9E049979456F}" srcOrd="3" destOrd="0" presId="urn:microsoft.com/office/officeart/2005/8/layout/list1"/>
    <dgm:cxn modelId="{3FD47FFC-C695-5C41-A473-00CCD2C3EF8D}" type="presParOf" srcId="{B896529B-B377-D747-9867-60CD5D7CA697}" destId="{E9EE9C17-DCBD-D540-81BA-93739C32F19B}" srcOrd="4" destOrd="0" presId="urn:microsoft.com/office/officeart/2005/8/layout/list1"/>
    <dgm:cxn modelId="{DF31E9DA-89C1-D449-9BBC-E170CD47B0E7}" type="presParOf" srcId="{E9EE9C17-DCBD-D540-81BA-93739C32F19B}" destId="{D50A9A76-C2C7-664E-9742-4E3F8F1EB969}" srcOrd="0" destOrd="0" presId="urn:microsoft.com/office/officeart/2005/8/layout/list1"/>
    <dgm:cxn modelId="{6F1B9ED2-6187-B048-A350-23DE3D2F918F}" type="presParOf" srcId="{E9EE9C17-DCBD-D540-81BA-93739C32F19B}" destId="{A7DE4EF5-E47B-E141-BA73-C016EE5EB02A}" srcOrd="1" destOrd="0" presId="urn:microsoft.com/office/officeart/2005/8/layout/list1"/>
    <dgm:cxn modelId="{38E45363-A877-0E4D-BCF2-054B7858EA92}" type="presParOf" srcId="{B896529B-B377-D747-9867-60CD5D7CA697}" destId="{F648DC03-4119-C543-991F-13E66185737D}" srcOrd="5" destOrd="0" presId="urn:microsoft.com/office/officeart/2005/8/layout/list1"/>
    <dgm:cxn modelId="{5E46DAEE-4D43-D94A-8ADA-401DD9B78E58}" type="presParOf" srcId="{B896529B-B377-D747-9867-60CD5D7CA697}" destId="{1A8CEA35-AC7E-2045-9383-CD154A6F1B47}" srcOrd="6" destOrd="0" presId="urn:microsoft.com/office/officeart/2005/8/layout/list1"/>
    <dgm:cxn modelId="{045D54F3-D5A2-D14E-A7B2-D08FF304ED38}" type="presParOf" srcId="{B896529B-B377-D747-9867-60CD5D7CA697}" destId="{AF698974-3C39-E749-B325-0A209730B541}" srcOrd="7" destOrd="0" presId="urn:microsoft.com/office/officeart/2005/8/layout/list1"/>
    <dgm:cxn modelId="{6F4391BE-F9C6-714E-8B36-5E70C96B6678}" type="presParOf" srcId="{B896529B-B377-D747-9867-60CD5D7CA697}" destId="{046EFF11-6E78-8641-8CAF-B31514D86EDE}" srcOrd="8" destOrd="0" presId="urn:microsoft.com/office/officeart/2005/8/layout/list1"/>
    <dgm:cxn modelId="{A44D3A42-6811-0248-85E5-5838818FA1E6}" type="presParOf" srcId="{046EFF11-6E78-8641-8CAF-B31514D86EDE}" destId="{95AA1997-9209-904B-BB45-FB203D832572}" srcOrd="0" destOrd="0" presId="urn:microsoft.com/office/officeart/2005/8/layout/list1"/>
    <dgm:cxn modelId="{3C1C4B70-91D9-6443-815B-65600F4CBBD1}" type="presParOf" srcId="{046EFF11-6E78-8641-8CAF-B31514D86EDE}" destId="{532C0811-5512-7F4B-9AF6-8E95A9ACC5CB}" srcOrd="1" destOrd="0" presId="urn:microsoft.com/office/officeart/2005/8/layout/list1"/>
    <dgm:cxn modelId="{720CAFD7-B3B5-7241-AEE8-1F3C71FC1D67}" type="presParOf" srcId="{B896529B-B377-D747-9867-60CD5D7CA697}" destId="{848CEBA4-6C39-9047-9733-00A07D49CF2E}" srcOrd="9" destOrd="0" presId="urn:microsoft.com/office/officeart/2005/8/layout/list1"/>
    <dgm:cxn modelId="{D5BC642D-308D-274F-A3CC-6B30E5D3BB40}" type="presParOf" srcId="{B896529B-B377-D747-9867-60CD5D7CA697}" destId="{7DBC8712-5CA0-1642-808D-28DEF1839D2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87A9DC-E7F3-B547-8AE2-B0E8E81F2FF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nl-NL"/>
        </a:p>
      </dgm:t>
    </dgm:pt>
    <dgm:pt modelId="{F8610198-3F96-B447-A2F0-8D177D30F3A3}">
      <dgm:prSet/>
      <dgm:spPr/>
      <dgm:t>
        <a:bodyPr/>
        <a:lstStyle/>
        <a:p>
          <a:r>
            <a:rPr lang="nl-NL"/>
            <a:t>Wat is een processie rups</a:t>
          </a:r>
          <a:endParaRPr lang="nl-BE"/>
        </a:p>
      </dgm:t>
    </dgm:pt>
    <dgm:pt modelId="{D8A6F435-A71C-9648-B545-986B494F693D}" type="parTrans" cxnId="{D1225A9A-6E71-5049-A8D9-659A7C16510C}">
      <dgm:prSet/>
      <dgm:spPr/>
      <dgm:t>
        <a:bodyPr/>
        <a:lstStyle/>
        <a:p>
          <a:endParaRPr lang="nl-NL"/>
        </a:p>
      </dgm:t>
    </dgm:pt>
    <dgm:pt modelId="{C380CC68-D0D6-CC4A-A68E-01D4BBA8CCE4}" type="sibTrans" cxnId="{D1225A9A-6E71-5049-A8D9-659A7C16510C}">
      <dgm:prSet/>
      <dgm:spPr/>
      <dgm:t>
        <a:bodyPr/>
        <a:lstStyle/>
        <a:p>
          <a:endParaRPr lang="nl-NL"/>
        </a:p>
      </dgm:t>
    </dgm:pt>
    <dgm:pt modelId="{2442BD86-F158-7B4C-8BB8-A65788BE6F87}">
      <dgm:prSet/>
      <dgm:spPr/>
      <dgm:t>
        <a:bodyPr/>
        <a:lstStyle/>
        <a:p>
          <a:r>
            <a:rPr lang="nl-NL"/>
            <a:t>Rups komt voor in eikenbomen </a:t>
          </a:r>
          <a:endParaRPr lang="nl-BE"/>
        </a:p>
      </dgm:t>
    </dgm:pt>
    <dgm:pt modelId="{025E43C8-3710-114F-A4BE-DB09A53F62F9}" type="parTrans" cxnId="{2ADFAB2E-CCF8-C747-BE26-7040007C8F53}">
      <dgm:prSet/>
      <dgm:spPr/>
      <dgm:t>
        <a:bodyPr/>
        <a:lstStyle/>
        <a:p>
          <a:endParaRPr lang="nl-NL"/>
        </a:p>
      </dgm:t>
    </dgm:pt>
    <dgm:pt modelId="{B913A188-7A11-B849-8268-67FE9B51158A}" type="sibTrans" cxnId="{2ADFAB2E-CCF8-C747-BE26-7040007C8F53}">
      <dgm:prSet/>
      <dgm:spPr/>
      <dgm:t>
        <a:bodyPr/>
        <a:lstStyle/>
        <a:p>
          <a:endParaRPr lang="nl-NL"/>
        </a:p>
      </dgm:t>
    </dgm:pt>
    <dgm:pt modelId="{D39BFB03-87EE-2B44-AC53-EC67CD1CE101}">
      <dgm:prSet/>
      <dgm:spPr/>
      <dgm:t>
        <a:bodyPr/>
        <a:lstStyle/>
        <a:p>
          <a:r>
            <a:rPr lang="nl-NL"/>
            <a:t>Op de rups duizenden kleine brandhaartjes</a:t>
          </a:r>
          <a:endParaRPr lang="nl-BE"/>
        </a:p>
      </dgm:t>
    </dgm:pt>
    <dgm:pt modelId="{5C14D6DD-6139-4D4B-ACB7-41E28740B6BB}" type="parTrans" cxnId="{6867F054-676B-924D-A002-8E7C9B37B4D9}">
      <dgm:prSet/>
      <dgm:spPr/>
      <dgm:t>
        <a:bodyPr/>
        <a:lstStyle/>
        <a:p>
          <a:endParaRPr lang="nl-NL"/>
        </a:p>
      </dgm:t>
    </dgm:pt>
    <dgm:pt modelId="{51BAF2A8-9363-924E-8126-2E1AC18E93AE}" type="sibTrans" cxnId="{6867F054-676B-924D-A002-8E7C9B37B4D9}">
      <dgm:prSet/>
      <dgm:spPr/>
      <dgm:t>
        <a:bodyPr/>
        <a:lstStyle/>
        <a:p>
          <a:endParaRPr lang="nl-NL"/>
        </a:p>
      </dgm:t>
    </dgm:pt>
    <dgm:pt modelId="{31D90B13-EA3B-CC41-BD1A-0772614EC7BD}">
      <dgm:prSet/>
      <dgm:spPr/>
      <dgm:t>
        <a:bodyPr/>
        <a:lstStyle/>
        <a:p>
          <a:r>
            <a:rPr lang="nl-NL"/>
            <a:t>Wat stel je vast </a:t>
          </a:r>
          <a:endParaRPr lang="nl-BE"/>
        </a:p>
      </dgm:t>
    </dgm:pt>
    <dgm:pt modelId="{E080006E-597B-F244-BC73-F23542AAA5B8}" type="parTrans" cxnId="{905F2920-EDAB-F441-BEA3-5FE08ADD780C}">
      <dgm:prSet/>
      <dgm:spPr/>
      <dgm:t>
        <a:bodyPr/>
        <a:lstStyle/>
        <a:p>
          <a:endParaRPr lang="nl-NL"/>
        </a:p>
      </dgm:t>
    </dgm:pt>
    <dgm:pt modelId="{A5AD9AFC-E813-2441-8E68-81D32742D15A}" type="sibTrans" cxnId="{905F2920-EDAB-F441-BEA3-5FE08ADD780C}">
      <dgm:prSet/>
      <dgm:spPr/>
      <dgm:t>
        <a:bodyPr/>
        <a:lstStyle/>
        <a:p>
          <a:endParaRPr lang="nl-NL"/>
        </a:p>
      </dgm:t>
    </dgm:pt>
    <dgm:pt modelId="{369ABA29-284C-1E4B-913B-BA1F2EF8E2CC}">
      <dgm:prSet/>
      <dgm:spPr/>
      <dgm:t>
        <a:bodyPr/>
        <a:lstStyle/>
        <a:p>
          <a:r>
            <a:rPr lang="nl-NL"/>
            <a:t>Kleine jeukende bolletjes op de huid </a:t>
          </a:r>
          <a:endParaRPr lang="nl-BE"/>
        </a:p>
      </dgm:t>
    </dgm:pt>
    <dgm:pt modelId="{E64C00F5-4540-5345-BE8E-A1635293B94C}" type="parTrans" cxnId="{AFA6A065-1AFC-9D4D-8394-AF595772998C}">
      <dgm:prSet/>
      <dgm:spPr/>
      <dgm:t>
        <a:bodyPr/>
        <a:lstStyle/>
        <a:p>
          <a:endParaRPr lang="nl-NL"/>
        </a:p>
      </dgm:t>
    </dgm:pt>
    <dgm:pt modelId="{5722ED6F-C0C9-B643-B5A1-3B8D853F0322}" type="sibTrans" cxnId="{AFA6A065-1AFC-9D4D-8394-AF595772998C}">
      <dgm:prSet/>
      <dgm:spPr/>
      <dgm:t>
        <a:bodyPr/>
        <a:lstStyle/>
        <a:p>
          <a:endParaRPr lang="nl-NL"/>
        </a:p>
      </dgm:t>
    </dgm:pt>
    <dgm:pt modelId="{FAD3E7D4-14CC-B547-8AA0-953AA710E206}">
      <dgm:prSet/>
      <dgm:spPr/>
      <dgm:t>
        <a:bodyPr/>
        <a:lstStyle/>
        <a:p>
          <a:r>
            <a:rPr lang="nl-NL"/>
            <a:t>Loop neus </a:t>
          </a:r>
          <a:endParaRPr lang="nl-BE"/>
        </a:p>
      </dgm:t>
    </dgm:pt>
    <dgm:pt modelId="{E69550A8-1C2B-8A42-87AE-A85EA6998FF3}" type="parTrans" cxnId="{8C7C5940-BFF9-174C-A34B-46B6626FFEE6}">
      <dgm:prSet/>
      <dgm:spPr/>
      <dgm:t>
        <a:bodyPr/>
        <a:lstStyle/>
        <a:p>
          <a:endParaRPr lang="nl-NL"/>
        </a:p>
      </dgm:t>
    </dgm:pt>
    <dgm:pt modelId="{6F8EB1B5-04F3-F047-8CAD-4539D2A1DD6F}" type="sibTrans" cxnId="{8C7C5940-BFF9-174C-A34B-46B6626FFEE6}">
      <dgm:prSet/>
      <dgm:spPr/>
      <dgm:t>
        <a:bodyPr/>
        <a:lstStyle/>
        <a:p>
          <a:endParaRPr lang="nl-NL"/>
        </a:p>
      </dgm:t>
    </dgm:pt>
    <dgm:pt modelId="{353D16D3-943A-7F4D-BC33-9748D6663F62}">
      <dgm:prSet/>
      <dgm:spPr/>
      <dgm:t>
        <a:bodyPr/>
        <a:lstStyle/>
        <a:p>
          <a:r>
            <a:rPr lang="nl-NL"/>
            <a:t>Kriebel in de keel </a:t>
          </a:r>
          <a:endParaRPr lang="nl-BE"/>
        </a:p>
      </dgm:t>
    </dgm:pt>
    <dgm:pt modelId="{3F11DA89-1236-3144-A7CC-3C40EB0BFE80}" type="parTrans" cxnId="{C2768FE8-A18C-2B44-91FA-B898E9DCD2FD}">
      <dgm:prSet/>
      <dgm:spPr/>
      <dgm:t>
        <a:bodyPr/>
        <a:lstStyle/>
        <a:p>
          <a:endParaRPr lang="nl-NL"/>
        </a:p>
      </dgm:t>
    </dgm:pt>
    <dgm:pt modelId="{B120317C-BF00-034F-A07C-6BF799D6D987}" type="sibTrans" cxnId="{C2768FE8-A18C-2B44-91FA-B898E9DCD2FD}">
      <dgm:prSet/>
      <dgm:spPr/>
      <dgm:t>
        <a:bodyPr/>
        <a:lstStyle/>
        <a:p>
          <a:endParaRPr lang="nl-NL"/>
        </a:p>
      </dgm:t>
    </dgm:pt>
    <dgm:pt modelId="{B9EAED80-866E-5142-B355-F50F0BD13C7D}">
      <dgm:prSet/>
      <dgm:spPr/>
      <dgm:t>
        <a:bodyPr/>
        <a:lstStyle/>
        <a:p>
          <a:r>
            <a:rPr lang="nl-NL"/>
            <a:t>Wat te doen </a:t>
          </a:r>
          <a:endParaRPr lang="nl-BE"/>
        </a:p>
      </dgm:t>
    </dgm:pt>
    <dgm:pt modelId="{5CF792FF-6D59-494A-ACAE-63995B179E47}" type="parTrans" cxnId="{9458C16F-A1D4-3F4A-AF36-EC16737EEB29}">
      <dgm:prSet/>
      <dgm:spPr/>
      <dgm:t>
        <a:bodyPr/>
        <a:lstStyle/>
        <a:p>
          <a:endParaRPr lang="nl-NL"/>
        </a:p>
      </dgm:t>
    </dgm:pt>
    <dgm:pt modelId="{9E2E0762-FD69-5E48-8305-95A084D101CC}" type="sibTrans" cxnId="{9458C16F-A1D4-3F4A-AF36-EC16737EEB29}">
      <dgm:prSet/>
      <dgm:spPr/>
      <dgm:t>
        <a:bodyPr/>
        <a:lstStyle/>
        <a:p>
          <a:endParaRPr lang="nl-NL"/>
        </a:p>
      </dgm:t>
    </dgm:pt>
    <dgm:pt modelId="{E53EDE13-DF92-B141-8581-3BC639B7AB46}">
      <dgm:prSet/>
      <dgm:spPr/>
      <dgm:t>
        <a:bodyPr/>
        <a:lstStyle/>
        <a:p>
          <a:r>
            <a:rPr lang="nl-NL"/>
            <a:t>Proberen niet te krabben </a:t>
          </a:r>
          <a:endParaRPr lang="nl-BE"/>
        </a:p>
      </dgm:t>
    </dgm:pt>
    <dgm:pt modelId="{6B485ABA-4BFF-4648-8A00-86DEB1996D52}" type="parTrans" cxnId="{2D6F3227-DBF6-764D-B319-B5B623C6ED35}">
      <dgm:prSet/>
      <dgm:spPr/>
      <dgm:t>
        <a:bodyPr/>
        <a:lstStyle/>
        <a:p>
          <a:endParaRPr lang="nl-NL"/>
        </a:p>
      </dgm:t>
    </dgm:pt>
    <dgm:pt modelId="{B063C4F9-8BAA-9A45-89E8-1911E51CE294}" type="sibTrans" cxnId="{2D6F3227-DBF6-764D-B319-B5B623C6ED35}">
      <dgm:prSet/>
      <dgm:spPr/>
      <dgm:t>
        <a:bodyPr/>
        <a:lstStyle/>
        <a:p>
          <a:endParaRPr lang="nl-NL"/>
        </a:p>
      </dgm:t>
    </dgm:pt>
    <dgm:pt modelId="{A8B73487-CA8C-D84E-B324-0109AB3368A5}">
      <dgm:prSet/>
      <dgm:spPr/>
      <dgm:t>
        <a:bodyPr/>
        <a:lstStyle/>
        <a:p>
          <a:r>
            <a:rPr lang="nl-NL"/>
            <a:t>Haartjes verwijderen met plakband </a:t>
          </a:r>
          <a:endParaRPr lang="nl-BE"/>
        </a:p>
      </dgm:t>
    </dgm:pt>
    <dgm:pt modelId="{1782B780-53DA-0E4B-BD0F-D9CD9E7B630C}" type="parTrans" cxnId="{56FA87DD-40F6-DE4A-936B-ED1108C93E3F}">
      <dgm:prSet/>
      <dgm:spPr/>
      <dgm:t>
        <a:bodyPr/>
        <a:lstStyle/>
        <a:p>
          <a:endParaRPr lang="nl-NL"/>
        </a:p>
      </dgm:t>
    </dgm:pt>
    <dgm:pt modelId="{998D8BD9-A9F3-9548-BC39-468D45E71AA9}" type="sibTrans" cxnId="{56FA87DD-40F6-DE4A-936B-ED1108C93E3F}">
      <dgm:prSet/>
      <dgm:spPr/>
      <dgm:t>
        <a:bodyPr/>
        <a:lstStyle/>
        <a:p>
          <a:endParaRPr lang="nl-NL"/>
        </a:p>
      </dgm:t>
    </dgm:pt>
    <dgm:pt modelId="{FC1E3DF4-35EB-B948-8478-95B0002B784E}">
      <dgm:prSet/>
      <dgm:spPr/>
      <dgm:t>
        <a:bodyPr/>
        <a:lstStyle/>
        <a:p>
          <a:r>
            <a:rPr lang="nl-NL"/>
            <a:t>Kleding wassen (60°) </a:t>
          </a:r>
          <a:endParaRPr lang="nl-BE"/>
        </a:p>
      </dgm:t>
    </dgm:pt>
    <dgm:pt modelId="{D314D901-C5D5-4444-83F9-212E7EE7AFFA}" type="parTrans" cxnId="{B74577DD-8419-7041-8DBE-33D51231D1F9}">
      <dgm:prSet/>
      <dgm:spPr/>
      <dgm:t>
        <a:bodyPr/>
        <a:lstStyle/>
        <a:p>
          <a:endParaRPr lang="nl-NL"/>
        </a:p>
      </dgm:t>
    </dgm:pt>
    <dgm:pt modelId="{E893F9B2-0A37-604B-A801-CAA426D8AB5E}" type="sibTrans" cxnId="{B74577DD-8419-7041-8DBE-33D51231D1F9}">
      <dgm:prSet/>
      <dgm:spPr/>
      <dgm:t>
        <a:bodyPr/>
        <a:lstStyle/>
        <a:p>
          <a:endParaRPr lang="nl-NL"/>
        </a:p>
      </dgm:t>
    </dgm:pt>
    <dgm:pt modelId="{2600DB35-9D6F-F74D-AF85-8614E1E26D37}" type="pres">
      <dgm:prSet presAssocID="{6287A9DC-E7F3-B547-8AE2-B0E8E81F2FF0}" presName="linear" presStyleCnt="0">
        <dgm:presLayoutVars>
          <dgm:dir/>
          <dgm:animLvl val="lvl"/>
          <dgm:resizeHandles val="exact"/>
        </dgm:presLayoutVars>
      </dgm:prSet>
      <dgm:spPr/>
    </dgm:pt>
    <dgm:pt modelId="{15013D6F-2482-C544-A0E3-B2E59554AAB6}" type="pres">
      <dgm:prSet presAssocID="{F8610198-3F96-B447-A2F0-8D177D30F3A3}" presName="parentLin" presStyleCnt="0"/>
      <dgm:spPr/>
    </dgm:pt>
    <dgm:pt modelId="{8C3572B4-01B8-4B43-9FEE-05A57C396D1F}" type="pres">
      <dgm:prSet presAssocID="{F8610198-3F96-B447-A2F0-8D177D30F3A3}" presName="parentLeftMargin" presStyleLbl="node1" presStyleIdx="0" presStyleCnt="3"/>
      <dgm:spPr/>
    </dgm:pt>
    <dgm:pt modelId="{30D53AF3-192C-0E48-9121-9A86D5C3EDF2}" type="pres">
      <dgm:prSet presAssocID="{F8610198-3F96-B447-A2F0-8D177D30F3A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B57F67C-13FC-1C46-B0FA-83B53B01A918}" type="pres">
      <dgm:prSet presAssocID="{F8610198-3F96-B447-A2F0-8D177D30F3A3}" presName="negativeSpace" presStyleCnt="0"/>
      <dgm:spPr/>
    </dgm:pt>
    <dgm:pt modelId="{09F2B2EA-5745-1248-8E01-76B8DC1B0A9B}" type="pres">
      <dgm:prSet presAssocID="{F8610198-3F96-B447-A2F0-8D177D30F3A3}" presName="childText" presStyleLbl="conFgAcc1" presStyleIdx="0" presStyleCnt="3">
        <dgm:presLayoutVars>
          <dgm:bulletEnabled val="1"/>
        </dgm:presLayoutVars>
      </dgm:prSet>
      <dgm:spPr/>
    </dgm:pt>
    <dgm:pt modelId="{7C978489-B685-BD4E-8EB9-723AC84B06BA}" type="pres">
      <dgm:prSet presAssocID="{C380CC68-D0D6-CC4A-A68E-01D4BBA8CCE4}" presName="spaceBetweenRectangles" presStyleCnt="0"/>
      <dgm:spPr/>
    </dgm:pt>
    <dgm:pt modelId="{AE29A6F9-4255-534C-A58E-7B5C0E0B778D}" type="pres">
      <dgm:prSet presAssocID="{31D90B13-EA3B-CC41-BD1A-0772614EC7BD}" presName="parentLin" presStyleCnt="0"/>
      <dgm:spPr/>
    </dgm:pt>
    <dgm:pt modelId="{6B926C9B-0E7B-794A-B617-C5B579FD8451}" type="pres">
      <dgm:prSet presAssocID="{31D90B13-EA3B-CC41-BD1A-0772614EC7BD}" presName="parentLeftMargin" presStyleLbl="node1" presStyleIdx="0" presStyleCnt="3"/>
      <dgm:spPr/>
    </dgm:pt>
    <dgm:pt modelId="{0B569A31-037C-C845-B41F-E350E9696F2D}" type="pres">
      <dgm:prSet presAssocID="{31D90B13-EA3B-CC41-BD1A-0772614EC7B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1E9BD4A-0CA4-A344-93E9-9E7BACCAE34D}" type="pres">
      <dgm:prSet presAssocID="{31D90B13-EA3B-CC41-BD1A-0772614EC7BD}" presName="negativeSpace" presStyleCnt="0"/>
      <dgm:spPr/>
    </dgm:pt>
    <dgm:pt modelId="{79FF7FD2-3ED2-C647-8D90-7937EFC7251F}" type="pres">
      <dgm:prSet presAssocID="{31D90B13-EA3B-CC41-BD1A-0772614EC7BD}" presName="childText" presStyleLbl="conFgAcc1" presStyleIdx="1" presStyleCnt="3">
        <dgm:presLayoutVars>
          <dgm:bulletEnabled val="1"/>
        </dgm:presLayoutVars>
      </dgm:prSet>
      <dgm:spPr/>
    </dgm:pt>
    <dgm:pt modelId="{89DF880E-9D04-934A-896B-00AEE24B7C6D}" type="pres">
      <dgm:prSet presAssocID="{A5AD9AFC-E813-2441-8E68-81D32742D15A}" presName="spaceBetweenRectangles" presStyleCnt="0"/>
      <dgm:spPr/>
    </dgm:pt>
    <dgm:pt modelId="{E843A07C-BC78-424F-BE5A-15C20E618CAC}" type="pres">
      <dgm:prSet presAssocID="{B9EAED80-866E-5142-B355-F50F0BD13C7D}" presName="parentLin" presStyleCnt="0"/>
      <dgm:spPr/>
    </dgm:pt>
    <dgm:pt modelId="{D934DC5A-3876-E543-B43E-1EF43057306D}" type="pres">
      <dgm:prSet presAssocID="{B9EAED80-866E-5142-B355-F50F0BD13C7D}" presName="parentLeftMargin" presStyleLbl="node1" presStyleIdx="1" presStyleCnt="3"/>
      <dgm:spPr/>
    </dgm:pt>
    <dgm:pt modelId="{E0E56616-2902-8F40-B533-4A9533BD4BC0}" type="pres">
      <dgm:prSet presAssocID="{B9EAED80-866E-5142-B355-F50F0BD13C7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D18C6AF-30A5-2040-9925-2AF6BA5E7222}" type="pres">
      <dgm:prSet presAssocID="{B9EAED80-866E-5142-B355-F50F0BD13C7D}" presName="negativeSpace" presStyleCnt="0"/>
      <dgm:spPr/>
    </dgm:pt>
    <dgm:pt modelId="{77736623-0A00-3948-9037-C80AEFBFA997}" type="pres">
      <dgm:prSet presAssocID="{B9EAED80-866E-5142-B355-F50F0BD13C7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05F2920-EDAB-F441-BEA3-5FE08ADD780C}" srcId="{6287A9DC-E7F3-B547-8AE2-B0E8E81F2FF0}" destId="{31D90B13-EA3B-CC41-BD1A-0772614EC7BD}" srcOrd="1" destOrd="0" parTransId="{E080006E-597B-F244-BC73-F23542AAA5B8}" sibTransId="{A5AD9AFC-E813-2441-8E68-81D32742D15A}"/>
    <dgm:cxn modelId="{2D6F3227-DBF6-764D-B319-B5B623C6ED35}" srcId="{B9EAED80-866E-5142-B355-F50F0BD13C7D}" destId="{E53EDE13-DF92-B141-8581-3BC639B7AB46}" srcOrd="0" destOrd="0" parTransId="{6B485ABA-4BFF-4648-8A00-86DEB1996D52}" sibTransId="{B063C4F9-8BAA-9A45-89E8-1911E51CE294}"/>
    <dgm:cxn modelId="{2ADFAB2E-CCF8-C747-BE26-7040007C8F53}" srcId="{F8610198-3F96-B447-A2F0-8D177D30F3A3}" destId="{2442BD86-F158-7B4C-8BB8-A65788BE6F87}" srcOrd="0" destOrd="0" parTransId="{025E43C8-3710-114F-A4BE-DB09A53F62F9}" sibTransId="{B913A188-7A11-B849-8268-67FE9B51158A}"/>
    <dgm:cxn modelId="{8C7C5940-BFF9-174C-A34B-46B6626FFEE6}" srcId="{31D90B13-EA3B-CC41-BD1A-0772614EC7BD}" destId="{FAD3E7D4-14CC-B547-8AA0-953AA710E206}" srcOrd="1" destOrd="0" parTransId="{E69550A8-1C2B-8A42-87AE-A85EA6998FF3}" sibTransId="{6F8EB1B5-04F3-F047-8CAD-4539D2A1DD6F}"/>
    <dgm:cxn modelId="{7FE87943-7935-1741-ACB9-3F297F6C5478}" type="presOf" srcId="{B9EAED80-866E-5142-B355-F50F0BD13C7D}" destId="{E0E56616-2902-8F40-B533-4A9533BD4BC0}" srcOrd="1" destOrd="0" presId="urn:microsoft.com/office/officeart/2005/8/layout/list1"/>
    <dgm:cxn modelId="{532CD24E-214C-314E-82F0-6EB73AEEDBBC}" type="presOf" srcId="{FC1E3DF4-35EB-B948-8478-95B0002B784E}" destId="{77736623-0A00-3948-9037-C80AEFBFA997}" srcOrd="0" destOrd="2" presId="urn:microsoft.com/office/officeart/2005/8/layout/list1"/>
    <dgm:cxn modelId="{37991352-0238-0F4D-94FB-15D1E15C6ECA}" type="presOf" srcId="{B9EAED80-866E-5142-B355-F50F0BD13C7D}" destId="{D934DC5A-3876-E543-B43E-1EF43057306D}" srcOrd="0" destOrd="0" presId="urn:microsoft.com/office/officeart/2005/8/layout/list1"/>
    <dgm:cxn modelId="{A1501954-D99F-D849-BBED-8998EBB6BA08}" type="presOf" srcId="{2442BD86-F158-7B4C-8BB8-A65788BE6F87}" destId="{09F2B2EA-5745-1248-8E01-76B8DC1B0A9B}" srcOrd="0" destOrd="0" presId="urn:microsoft.com/office/officeart/2005/8/layout/list1"/>
    <dgm:cxn modelId="{6867F054-676B-924D-A002-8E7C9B37B4D9}" srcId="{F8610198-3F96-B447-A2F0-8D177D30F3A3}" destId="{D39BFB03-87EE-2B44-AC53-EC67CD1CE101}" srcOrd="1" destOrd="0" parTransId="{5C14D6DD-6139-4D4B-ACB7-41E28740B6BB}" sibTransId="{51BAF2A8-9363-924E-8126-2E1AC18E93AE}"/>
    <dgm:cxn modelId="{F531F556-78E7-D84C-AA56-9EAAC76B22A5}" type="presOf" srcId="{F8610198-3F96-B447-A2F0-8D177D30F3A3}" destId="{30D53AF3-192C-0E48-9121-9A86D5C3EDF2}" srcOrd="1" destOrd="0" presId="urn:microsoft.com/office/officeart/2005/8/layout/list1"/>
    <dgm:cxn modelId="{9FAB2C5B-D72D-E04F-961B-16D951F395E5}" type="presOf" srcId="{6287A9DC-E7F3-B547-8AE2-B0E8E81F2FF0}" destId="{2600DB35-9D6F-F74D-AF85-8614E1E26D37}" srcOrd="0" destOrd="0" presId="urn:microsoft.com/office/officeart/2005/8/layout/list1"/>
    <dgm:cxn modelId="{398B9763-6829-CC4C-B397-0984E50F3B21}" type="presOf" srcId="{E53EDE13-DF92-B141-8581-3BC639B7AB46}" destId="{77736623-0A00-3948-9037-C80AEFBFA997}" srcOrd="0" destOrd="0" presId="urn:microsoft.com/office/officeart/2005/8/layout/list1"/>
    <dgm:cxn modelId="{AFA6A065-1AFC-9D4D-8394-AF595772998C}" srcId="{31D90B13-EA3B-CC41-BD1A-0772614EC7BD}" destId="{369ABA29-284C-1E4B-913B-BA1F2EF8E2CC}" srcOrd="0" destOrd="0" parTransId="{E64C00F5-4540-5345-BE8E-A1635293B94C}" sibTransId="{5722ED6F-C0C9-B643-B5A1-3B8D853F0322}"/>
    <dgm:cxn modelId="{5F3D376E-2D0A-6549-A915-7D9C22E36FD8}" type="presOf" srcId="{353D16D3-943A-7F4D-BC33-9748D6663F62}" destId="{79FF7FD2-3ED2-C647-8D90-7937EFC7251F}" srcOrd="0" destOrd="2" presId="urn:microsoft.com/office/officeart/2005/8/layout/list1"/>
    <dgm:cxn modelId="{9458C16F-A1D4-3F4A-AF36-EC16737EEB29}" srcId="{6287A9DC-E7F3-B547-8AE2-B0E8E81F2FF0}" destId="{B9EAED80-866E-5142-B355-F50F0BD13C7D}" srcOrd="2" destOrd="0" parTransId="{5CF792FF-6D59-494A-ACAE-63995B179E47}" sibTransId="{9E2E0762-FD69-5E48-8305-95A084D101CC}"/>
    <dgm:cxn modelId="{73C3807F-3242-B742-A72F-6101A550EBCE}" type="presOf" srcId="{A8B73487-CA8C-D84E-B324-0109AB3368A5}" destId="{77736623-0A00-3948-9037-C80AEFBFA997}" srcOrd="0" destOrd="1" presId="urn:microsoft.com/office/officeart/2005/8/layout/list1"/>
    <dgm:cxn modelId="{F50D618C-469B-364E-AF27-2AE3A4C3F303}" type="presOf" srcId="{31D90B13-EA3B-CC41-BD1A-0772614EC7BD}" destId="{6B926C9B-0E7B-794A-B617-C5B579FD8451}" srcOrd="0" destOrd="0" presId="urn:microsoft.com/office/officeart/2005/8/layout/list1"/>
    <dgm:cxn modelId="{D1225A9A-6E71-5049-A8D9-659A7C16510C}" srcId="{6287A9DC-E7F3-B547-8AE2-B0E8E81F2FF0}" destId="{F8610198-3F96-B447-A2F0-8D177D30F3A3}" srcOrd="0" destOrd="0" parTransId="{D8A6F435-A71C-9648-B545-986B494F693D}" sibTransId="{C380CC68-D0D6-CC4A-A68E-01D4BBA8CCE4}"/>
    <dgm:cxn modelId="{62B851B1-7206-794D-8F06-9FF58ECBE7F6}" type="presOf" srcId="{F8610198-3F96-B447-A2F0-8D177D30F3A3}" destId="{8C3572B4-01B8-4B43-9FEE-05A57C396D1F}" srcOrd="0" destOrd="0" presId="urn:microsoft.com/office/officeart/2005/8/layout/list1"/>
    <dgm:cxn modelId="{B0106DBF-8740-B643-B72B-A992DD00D5B0}" type="presOf" srcId="{31D90B13-EA3B-CC41-BD1A-0772614EC7BD}" destId="{0B569A31-037C-C845-B41F-E350E9696F2D}" srcOrd="1" destOrd="0" presId="urn:microsoft.com/office/officeart/2005/8/layout/list1"/>
    <dgm:cxn modelId="{B74577DD-8419-7041-8DBE-33D51231D1F9}" srcId="{B9EAED80-866E-5142-B355-F50F0BD13C7D}" destId="{FC1E3DF4-35EB-B948-8478-95B0002B784E}" srcOrd="2" destOrd="0" parTransId="{D314D901-C5D5-4444-83F9-212E7EE7AFFA}" sibTransId="{E893F9B2-0A37-604B-A801-CAA426D8AB5E}"/>
    <dgm:cxn modelId="{56FA87DD-40F6-DE4A-936B-ED1108C93E3F}" srcId="{B9EAED80-866E-5142-B355-F50F0BD13C7D}" destId="{A8B73487-CA8C-D84E-B324-0109AB3368A5}" srcOrd="1" destOrd="0" parTransId="{1782B780-53DA-0E4B-BD0F-D9CD9E7B630C}" sibTransId="{998D8BD9-A9F3-9548-BC39-468D45E71AA9}"/>
    <dgm:cxn modelId="{4803DBE5-4CB3-2F42-AE24-71DE1BA77415}" type="presOf" srcId="{369ABA29-284C-1E4B-913B-BA1F2EF8E2CC}" destId="{79FF7FD2-3ED2-C647-8D90-7937EFC7251F}" srcOrd="0" destOrd="0" presId="urn:microsoft.com/office/officeart/2005/8/layout/list1"/>
    <dgm:cxn modelId="{C2768FE8-A18C-2B44-91FA-B898E9DCD2FD}" srcId="{31D90B13-EA3B-CC41-BD1A-0772614EC7BD}" destId="{353D16D3-943A-7F4D-BC33-9748D6663F62}" srcOrd="2" destOrd="0" parTransId="{3F11DA89-1236-3144-A7CC-3C40EB0BFE80}" sibTransId="{B120317C-BF00-034F-A07C-6BF799D6D987}"/>
    <dgm:cxn modelId="{43B40BED-93E7-1E43-88DD-D886D5B5FB7B}" type="presOf" srcId="{D39BFB03-87EE-2B44-AC53-EC67CD1CE101}" destId="{09F2B2EA-5745-1248-8E01-76B8DC1B0A9B}" srcOrd="0" destOrd="1" presId="urn:microsoft.com/office/officeart/2005/8/layout/list1"/>
    <dgm:cxn modelId="{E58C9BF7-CFF9-B64E-BA51-DA21BBD1EBCF}" type="presOf" srcId="{FAD3E7D4-14CC-B547-8AA0-953AA710E206}" destId="{79FF7FD2-3ED2-C647-8D90-7937EFC7251F}" srcOrd="0" destOrd="1" presId="urn:microsoft.com/office/officeart/2005/8/layout/list1"/>
    <dgm:cxn modelId="{10AD9205-BE20-A24E-99F8-2420F91F5257}" type="presParOf" srcId="{2600DB35-9D6F-F74D-AF85-8614E1E26D37}" destId="{15013D6F-2482-C544-A0E3-B2E59554AAB6}" srcOrd="0" destOrd="0" presId="urn:microsoft.com/office/officeart/2005/8/layout/list1"/>
    <dgm:cxn modelId="{9C01940D-C0E2-A247-B1D6-CA8B031B44C8}" type="presParOf" srcId="{15013D6F-2482-C544-A0E3-B2E59554AAB6}" destId="{8C3572B4-01B8-4B43-9FEE-05A57C396D1F}" srcOrd="0" destOrd="0" presId="urn:microsoft.com/office/officeart/2005/8/layout/list1"/>
    <dgm:cxn modelId="{951DF86F-3947-2645-9D19-4322D5EEBFE4}" type="presParOf" srcId="{15013D6F-2482-C544-A0E3-B2E59554AAB6}" destId="{30D53AF3-192C-0E48-9121-9A86D5C3EDF2}" srcOrd="1" destOrd="0" presId="urn:microsoft.com/office/officeart/2005/8/layout/list1"/>
    <dgm:cxn modelId="{E2F5A434-2A7C-EC4F-B737-499448FDC7DC}" type="presParOf" srcId="{2600DB35-9D6F-F74D-AF85-8614E1E26D37}" destId="{FB57F67C-13FC-1C46-B0FA-83B53B01A918}" srcOrd="1" destOrd="0" presId="urn:microsoft.com/office/officeart/2005/8/layout/list1"/>
    <dgm:cxn modelId="{EB75D6FB-327C-3744-97A1-E67C17204D46}" type="presParOf" srcId="{2600DB35-9D6F-F74D-AF85-8614E1E26D37}" destId="{09F2B2EA-5745-1248-8E01-76B8DC1B0A9B}" srcOrd="2" destOrd="0" presId="urn:microsoft.com/office/officeart/2005/8/layout/list1"/>
    <dgm:cxn modelId="{23BAE0EF-19CD-704B-893D-35BC4C52DEF2}" type="presParOf" srcId="{2600DB35-9D6F-F74D-AF85-8614E1E26D37}" destId="{7C978489-B685-BD4E-8EB9-723AC84B06BA}" srcOrd="3" destOrd="0" presId="urn:microsoft.com/office/officeart/2005/8/layout/list1"/>
    <dgm:cxn modelId="{2DA7C1F3-CCBC-4C44-91D1-8C4C2BFEF578}" type="presParOf" srcId="{2600DB35-9D6F-F74D-AF85-8614E1E26D37}" destId="{AE29A6F9-4255-534C-A58E-7B5C0E0B778D}" srcOrd="4" destOrd="0" presId="urn:microsoft.com/office/officeart/2005/8/layout/list1"/>
    <dgm:cxn modelId="{0150D7F0-18CB-B744-912F-29FA5FC6C83F}" type="presParOf" srcId="{AE29A6F9-4255-534C-A58E-7B5C0E0B778D}" destId="{6B926C9B-0E7B-794A-B617-C5B579FD8451}" srcOrd="0" destOrd="0" presId="urn:microsoft.com/office/officeart/2005/8/layout/list1"/>
    <dgm:cxn modelId="{9CFB01A0-BFB9-434B-BDC4-5B5152D265E3}" type="presParOf" srcId="{AE29A6F9-4255-534C-A58E-7B5C0E0B778D}" destId="{0B569A31-037C-C845-B41F-E350E9696F2D}" srcOrd="1" destOrd="0" presId="urn:microsoft.com/office/officeart/2005/8/layout/list1"/>
    <dgm:cxn modelId="{6FE8CABA-FE41-DD46-9C93-B224A270BFE0}" type="presParOf" srcId="{2600DB35-9D6F-F74D-AF85-8614E1E26D37}" destId="{B1E9BD4A-0CA4-A344-93E9-9E7BACCAE34D}" srcOrd="5" destOrd="0" presId="urn:microsoft.com/office/officeart/2005/8/layout/list1"/>
    <dgm:cxn modelId="{F81F54F2-6474-9E47-9995-BFF9C5A59833}" type="presParOf" srcId="{2600DB35-9D6F-F74D-AF85-8614E1E26D37}" destId="{79FF7FD2-3ED2-C647-8D90-7937EFC7251F}" srcOrd="6" destOrd="0" presId="urn:microsoft.com/office/officeart/2005/8/layout/list1"/>
    <dgm:cxn modelId="{68017F28-C973-3B4F-9D6C-4A3C88B01C75}" type="presParOf" srcId="{2600DB35-9D6F-F74D-AF85-8614E1E26D37}" destId="{89DF880E-9D04-934A-896B-00AEE24B7C6D}" srcOrd="7" destOrd="0" presId="urn:microsoft.com/office/officeart/2005/8/layout/list1"/>
    <dgm:cxn modelId="{2569DE06-8B4C-7E41-87D6-875397C3F324}" type="presParOf" srcId="{2600DB35-9D6F-F74D-AF85-8614E1E26D37}" destId="{E843A07C-BC78-424F-BE5A-15C20E618CAC}" srcOrd="8" destOrd="0" presId="urn:microsoft.com/office/officeart/2005/8/layout/list1"/>
    <dgm:cxn modelId="{968551F9-1FF4-DB4A-A1D3-A5D735883E55}" type="presParOf" srcId="{E843A07C-BC78-424F-BE5A-15C20E618CAC}" destId="{D934DC5A-3876-E543-B43E-1EF43057306D}" srcOrd="0" destOrd="0" presId="urn:microsoft.com/office/officeart/2005/8/layout/list1"/>
    <dgm:cxn modelId="{A8BF5B11-5357-0F45-8872-706CED3AB076}" type="presParOf" srcId="{E843A07C-BC78-424F-BE5A-15C20E618CAC}" destId="{E0E56616-2902-8F40-B533-4A9533BD4BC0}" srcOrd="1" destOrd="0" presId="urn:microsoft.com/office/officeart/2005/8/layout/list1"/>
    <dgm:cxn modelId="{C780AFB6-8078-9F47-8583-5CF58D4CEAB8}" type="presParOf" srcId="{2600DB35-9D6F-F74D-AF85-8614E1E26D37}" destId="{CD18C6AF-30A5-2040-9925-2AF6BA5E7222}" srcOrd="9" destOrd="0" presId="urn:microsoft.com/office/officeart/2005/8/layout/list1"/>
    <dgm:cxn modelId="{25DD69CE-F3F2-8E43-8C98-6890955F2862}" type="presParOf" srcId="{2600DB35-9D6F-F74D-AF85-8614E1E26D37}" destId="{77736623-0A00-3948-9037-C80AEFBFA99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3373D-2682-F34F-BC01-85F0D60E848A}">
      <dsp:nvSpPr>
        <dsp:cNvPr id="0" name=""/>
        <dsp:cNvSpPr/>
      </dsp:nvSpPr>
      <dsp:spPr>
        <a:xfrm>
          <a:off x="0" y="309452"/>
          <a:ext cx="10927829" cy="203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8121" tIns="395732" rIns="848121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900" kern="1200" dirty="0"/>
            <a:t>Slachtoffer heeft zich verwond aan de hand, de arm, de voet of het been.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900" kern="1200" dirty="0"/>
            <a:t>Vaak kan het slchtoffer het getroffen lidmaat niet meer normaal bewegen of kan ze er niet meer op steuenen.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900" kern="1200"/>
            <a:t>Letsel doet pijn, is vaak gezwollen of verkleurd 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900" kern="1200"/>
            <a:t>Soms abnormale stand</a:t>
          </a:r>
          <a:endParaRPr lang="en-US" sz="1900" kern="1200"/>
        </a:p>
      </dsp:txBody>
      <dsp:txXfrm>
        <a:off x="0" y="309452"/>
        <a:ext cx="10927829" cy="2034900"/>
      </dsp:txXfrm>
    </dsp:sp>
    <dsp:sp modelId="{104199D6-DF08-3F4D-99B4-A6A8C90BE010}">
      <dsp:nvSpPr>
        <dsp:cNvPr id="0" name=""/>
        <dsp:cNvSpPr/>
      </dsp:nvSpPr>
      <dsp:spPr>
        <a:xfrm>
          <a:off x="546391" y="29012"/>
          <a:ext cx="7649480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32" tIns="0" rIns="28913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900" kern="1200" dirty="0"/>
            <a:t>Wat stel je vast </a:t>
          </a:r>
          <a:endParaRPr lang="en-US" sz="1900" kern="1200" dirty="0"/>
        </a:p>
      </dsp:txBody>
      <dsp:txXfrm>
        <a:off x="573771" y="56392"/>
        <a:ext cx="7594720" cy="506120"/>
      </dsp:txXfrm>
    </dsp:sp>
    <dsp:sp modelId="{D5C19146-7089-BA44-BB11-098B05A00B54}">
      <dsp:nvSpPr>
        <dsp:cNvPr id="0" name=""/>
        <dsp:cNvSpPr/>
      </dsp:nvSpPr>
      <dsp:spPr>
        <a:xfrm>
          <a:off x="0" y="2727392"/>
          <a:ext cx="10927829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8121" tIns="395732" rIns="848121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900" kern="1200"/>
            <a:t>Bij twijfel tussen verstuiking, ontwrichting of een breuk ga steeds naar het ziekenhuis. 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900" kern="1200"/>
            <a:t>Raad aan om het getroffen lidmaat zo weinig mogelijk te bewegen 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900" kern="1200"/>
            <a:t>Zet een abnormale stand van een lidmaat nooit recht. </a:t>
          </a:r>
          <a:endParaRPr lang="en-US" sz="1900" kern="1200"/>
        </a:p>
      </dsp:txBody>
      <dsp:txXfrm>
        <a:off x="0" y="2727392"/>
        <a:ext cx="10927829" cy="1436400"/>
      </dsp:txXfrm>
    </dsp:sp>
    <dsp:sp modelId="{0A58FE4E-60FD-FD4F-B061-E366A815E224}">
      <dsp:nvSpPr>
        <dsp:cNvPr id="0" name=""/>
        <dsp:cNvSpPr/>
      </dsp:nvSpPr>
      <dsp:spPr>
        <a:xfrm>
          <a:off x="546391" y="2446952"/>
          <a:ext cx="7649480" cy="56088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32" tIns="0" rIns="28913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900" kern="1200"/>
            <a:t>Wat doe je </a:t>
          </a:r>
          <a:endParaRPr lang="en-US" sz="1900" kern="1200"/>
        </a:p>
      </dsp:txBody>
      <dsp:txXfrm>
        <a:off x="573771" y="2474332"/>
        <a:ext cx="7594720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E5375-B0EC-2842-99C1-816A2EBED7BA}">
      <dsp:nvSpPr>
        <dsp:cNvPr id="0" name=""/>
        <dsp:cNvSpPr/>
      </dsp:nvSpPr>
      <dsp:spPr>
        <a:xfrm>
          <a:off x="0" y="392881"/>
          <a:ext cx="10515600" cy="1340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79044" rIns="81612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300" kern="1200"/>
            <a:t>Dek het letsel af met steriele kompressen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300" kern="1200"/>
            <a:t>Verwittig de hulpdiensten 112 </a:t>
          </a:r>
        </a:p>
      </dsp:txBody>
      <dsp:txXfrm>
        <a:off x="0" y="392881"/>
        <a:ext cx="10515600" cy="1340325"/>
      </dsp:txXfrm>
    </dsp:sp>
    <dsp:sp modelId="{03035F35-F77C-204B-88DB-7E43C88E04D0}">
      <dsp:nvSpPr>
        <dsp:cNvPr id="0" name=""/>
        <dsp:cNvSpPr/>
      </dsp:nvSpPr>
      <dsp:spPr>
        <a:xfrm>
          <a:off x="525780" y="53401"/>
          <a:ext cx="7360920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300" kern="1200"/>
            <a:t>Open letsel </a:t>
          </a:r>
        </a:p>
      </dsp:txBody>
      <dsp:txXfrm>
        <a:off x="558924" y="86545"/>
        <a:ext cx="7294632" cy="612672"/>
      </dsp:txXfrm>
    </dsp:sp>
    <dsp:sp modelId="{F09E9AB3-8646-3945-9DFA-540D9AB7FB1C}">
      <dsp:nvSpPr>
        <dsp:cNvPr id="0" name=""/>
        <dsp:cNvSpPr/>
      </dsp:nvSpPr>
      <dsp:spPr>
        <a:xfrm>
          <a:off x="0" y="2196886"/>
          <a:ext cx="10515600" cy="2101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79044" rIns="81612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300" kern="1200"/>
            <a:t>Om de zwelling te beperken kan je deze koelen met een cold-pack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300" kern="1200"/>
            <a:t>Laat schoenen aan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300" kern="1200"/>
            <a:t>Koel niet langer dan 20 min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300" kern="1200"/>
            <a:t>Verwittig de hulpdiensten 112 afhankelijk van de ernst van het letsel </a:t>
          </a:r>
        </a:p>
      </dsp:txBody>
      <dsp:txXfrm>
        <a:off x="0" y="2196886"/>
        <a:ext cx="10515600" cy="2101050"/>
      </dsp:txXfrm>
    </dsp:sp>
    <dsp:sp modelId="{9058B96F-EE22-314D-A7EB-86C31E954DF3}">
      <dsp:nvSpPr>
        <dsp:cNvPr id="0" name=""/>
        <dsp:cNvSpPr/>
      </dsp:nvSpPr>
      <dsp:spPr>
        <a:xfrm>
          <a:off x="525780" y="1857406"/>
          <a:ext cx="7360920" cy="6789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300" kern="1200"/>
            <a:t>Gesloten letsel </a:t>
          </a:r>
        </a:p>
      </dsp:txBody>
      <dsp:txXfrm>
        <a:off x="558924" y="1890550"/>
        <a:ext cx="7294632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2038B-4B8E-6F4F-8785-B28B3FCBDA19}">
      <dsp:nvSpPr>
        <dsp:cNvPr id="0" name=""/>
        <dsp:cNvSpPr/>
      </dsp:nvSpPr>
      <dsp:spPr>
        <a:xfrm>
          <a:off x="0" y="382531"/>
          <a:ext cx="10515600" cy="12237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37388" rIns="81612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Pijnlijke zweling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Al dan niet nog met angel er in </a:t>
          </a:r>
        </a:p>
      </dsp:txBody>
      <dsp:txXfrm>
        <a:off x="0" y="382531"/>
        <a:ext cx="10515600" cy="1223775"/>
      </dsp:txXfrm>
    </dsp:sp>
    <dsp:sp modelId="{2115F17D-1C90-1744-BAC2-173B804C63E0}">
      <dsp:nvSpPr>
        <dsp:cNvPr id="0" name=""/>
        <dsp:cNvSpPr/>
      </dsp:nvSpPr>
      <dsp:spPr>
        <a:xfrm>
          <a:off x="525780" y="72571"/>
          <a:ext cx="7360920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 dirty="0"/>
            <a:t>Wat stel je vast </a:t>
          </a:r>
        </a:p>
      </dsp:txBody>
      <dsp:txXfrm>
        <a:off x="556042" y="102833"/>
        <a:ext cx="7300396" cy="559396"/>
      </dsp:txXfrm>
    </dsp:sp>
    <dsp:sp modelId="{91106019-5055-D74C-979D-1242C665FB68}">
      <dsp:nvSpPr>
        <dsp:cNvPr id="0" name=""/>
        <dsp:cNvSpPr/>
      </dsp:nvSpPr>
      <dsp:spPr>
        <a:xfrm>
          <a:off x="0" y="2029666"/>
          <a:ext cx="10515600" cy="2249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37388" rIns="81612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/>
            <a:t>Als de angel er nog inzit verwijder deze zo snel mogelijk met je vingers niet met een pincet (gifzakje wordt zo leeg geduwd)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/>
            <a:t>Spoel het wondje met lauw stromend water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/>
            <a:t>Evt afkoelen met een ijsblokje tegen de zweling.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/>
            <a:t>Wespen/Bijenallegrie </a:t>
          </a:r>
          <a:r>
            <a:rPr lang="nl-BE" sz="2100" kern="1200">
              <a:sym typeface="Wingdings" pitchFamily="2" charset="2"/>
            </a:rPr>
            <a:t></a:t>
          </a:r>
          <a:r>
            <a:rPr lang="nl-BE" sz="2100" kern="1200"/>
            <a:t> raadpleeg arts, evt gebruik maken van epi pennen </a:t>
          </a:r>
        </a:p>
      </dsp:txBody>
      <dsp:txXfrm>
        <a:off x="0" y="2029666"/>
        <a:ext cx="10515600" cy="2249100"/>
      </dsp:txXfrm>
    </dsp:sp>
    <dsp:sp modelId="{7C9613BB-A841-DD42-A400-F13C7426DEEC}">
      <dsp:nvSpPr>
        <dsp:cNvPr id="0" name=""/>
        <dsp:cNvSpPr/>
      </dsp:nvSpPr>
      <dsp:spPr>
        <a:xfrm>
          <a:off x="525780" y="1719706"/>
          <a:ext cx="7360920" cy="619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/>
            <a:t>Wat doe je</a:t>
          </a:r>
        </a:p>
      </dsp:txBody>
      <dsp:txXfrm>
        <a:off x="556042" y="1749968"/>
        <a:ext cx="7300396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AB391-6CEC-2D4A-B766-8AE82DF7074A}">
      <dsp:nvSpPr>
        <dsp:cNvPr id="0" name=""/>
        <dsp:cNvSpPr/>
      </dsp:nvSpPr>
      <dsp:spPr>
        <a:xfrm>
          <a:off x="0" y="222590"/>
          <a:ext cx="10515600" cy="1064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70764" rIns="81612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Tekenbeet is niet pijnlijk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Zwart puntje groote afhankelijk van het opgezogen bloed </a:t>
          </a:r>
        </a:p>
      </dsp:txBody>
      <dsp:txXfrm>
        <a:off x="0" y="222590"/>
        <a:ext cx="10515600" cy="1064700"/>
      </dsp:txXfrm>
    </dsp:sp>
    <dsp:sp modelId="{BBA36F09-B1FF-B24D-BFC2-D3C325E49162}">
      <dsp:nvSpPr>
        <dsp:cNvPr id="0" name=""/>
        <dsp:cNvSpPr/>
      </dsp:nvSpPr>
      <dsp:spPr>
        <a:xfrm>
          <a:off x="525780" y="30710"/>
          <a:ext cx="736092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 dirty="0"/>
            <a:t>Wat stel je vast </a:t>
          </a:r>
        </a:p>
      </dsp:txBody>
      <dsp:txXfrm>
        <a:off x="544514" y="49444"/>
        <a:ext cx="7323452" cy="346292"/>
      </dsp:txXfrm>
    </dsp:sp>
    <dsp:sp modelId="{1A8CEA35-AC7E-2045-9383-CD154A6F1B47}">
      <dsp:nvSpPr>
        <dsp:cNvPr id="0" name=""/>
        <dsp:cNvSpPr/>
      </dsp:nvSpPr>
      <dsp:spPr>
        <a:xfrm>
          <a:off x="0" y="1549370"/>
          <a:ext cx="10515600" cy="2088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70764" rIns="81612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Verwijder zo snel mogelijk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Steeds met een tekentang of kaartje 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Specefieke gebruiksaanweijng per tang/kaartje 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Bassis prinicpe 1 vlote beweging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Noteer de datum en plaats van de teken beet </a:t>
          </a:r>
        </a:p>
      </dsp:txBody>
      <dsp:txXfrm>
        <a:off x="0" y="1549370"/>
        <a:ext cx="10515600" cy="2088450"/>
      </dsp:txXfrm>
    </dsp:sp>
    <dsp:sp modelId="{A7DE4EF5-E47B-E141-BA73-C016EE5EB02A}">
      <dsp:nvSpPr>
        <dsp:cNvPr id="0" name=""/>
        <dsp:cNvSpPr/>
      </dsp:nvSpPr>
      <dsp:spPr>
        <a:xfrm>
          <a:off x="525780" y="1357490"/>
          <a:ext cx="7360920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 dirty="0"/>
            <a:t>Wat doe je</a:t>
          </a:r>
        </a:p>
      </dsp:txBody>
      <dsp:txXfrm>
        <a:off x="544514" y="1376224"/>
        <a:ext cx="7323452" cy="346292"/>
      </dsp:txXfrm>
    </dsp:sp>
    <dsp:sp modelId="{7DBC8712-5CA0-1642-808D-28DEF1839D2A}">
      <dsp:nvSpPr>
        <dsp:cNvPr id="0" name=""/>
        <dsp:cNvSpPr/>
      </dsp:nvSpPr>
      <dsp:spPr>
        <a:xfrm>
          <a:off x="0" y="3899900"/>
          <a:ext cx="10515600" cy="1023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70764" rIns="81612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100" kern="1200" dirty="0"/>
            <a:t>Van een teeken beet wordt je niet ziek een teek kan wel besmet zijn met de ziekte van lyme. Deze kan zich pas in een later stadium uiten. </a:t>
          </a:r>
        </a:p>
      </dsp:txBody>
      <dsp:txXfrm>
        <a:off x="0" y="3899900"/>
        <a:ext cx="10515600" cy="1023750"/>
      </dsp:txXfrm>
    </dsp:sp>
    <dsp:sp modelId="{532C0811-5512-7F4B-9AF6-8E95A9ACC5CB}">
      <dsp:nvSpPr>
        <dsp:cNvPr id="0" name=""/>
        <dsp:cNvSpPr/>
      </dsp:nvSpPr>
      <dsp:spPr>
        <a:xfrm>
          <a:off x="525780" y="3708020"/>
          <a:ext cx="7360920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100" kern="1200" dirty="0"/>
            <a:t>Ziek van een teek? </a:t>
          </a:r>
        </a:p>
      </dsp:txBody>
      <dsp:txXfrm>
        <a:off x="544514" y="3726754"/>
        <a:ext cx="7323452" cy="3462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2B2EA-5745-1248-8E01-76B8DC1B0A9B}">
      <dsp:nvSpPr>
        <dsp:cNvPr id="0" name=""/>
        <dsp:cNvSpPr/>
      </dsp:nvSpPr>
      <dsp:spPr>
        <a:xfrm>
          <a:off x="0" y="346443"/>
          <a:ext cx="10515600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74904" rIns="8161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Rups komt voor in eikenbomen </a:t>
          </a:r>
          <a:endParaRPr lang="nl-BE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Op de rups duizenden kleine brandhaartjes</a:t>
          </a:r>
          <a:endParaRPr lang="nl-BE" sz="1800" kern="1200"/>
        </a:p>
      </dsp:txBody>
      <dsp:txXfrm>
        <a:off x="0" y="346443"/>
        <a:ext cx="10515600" cy="1048950"/>
      </dsp:txXfrm>
    </dsp:sp>
    <dsp:sp modelId="{30D53AF3-192C-0E48-9121-9A86D5C3EDF2}">
      <dsp:nvSpPr>
        <dsp:cNvPr id="0" name=""/>
        <dsp:cNvSpPr/>
      </dsp:nvSpPr>
      <dsp:spPr>
        <a:xfrm>
          <a:off x="525780" y="80763"/>
          <a:ext cx="7360920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Wat is een processie rups</a:t>
          </a:r>
          <a:endParaRPr lang="nl-BE" sz="1800" kern="1200"/>
        </a:p>
      </dsp:txBody>
      <dsp:txXfrm>
        <a:off x="551719" y="106702"/>
        <a:ext cx="7309042" cy="479482"/>
      </dsp:txXfrm>
    </dsp:sp>
    <dsp:sp modelId="{79FF7FD2-3ED2-C647-8D90-7937EFC7251F}">
      <dsp:nvSpPr>
        <dsp:cNvPr id="0" name=""/>
        <dsp:cNvSpPr/>
      </dsp:nvSpPr>
      <dsp:spPr>
        <a:xfrm>
          <a:off x="0" y="1758273"/>
          <a:ext cx="10515600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74904" rIns="8161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Kleine jeukende bolletjes op de huid </a:t>
          </a:r>
          <a:endParaRPr lang="nl-BE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Loop neus </a:t>
          </a:r>
          <a:endParaRPr lang="nl-BE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Kriebel in de keel </a:t>
          </a:r>
          <a:endParaRPr lang="nl-BE" sz="1800" kern="1200"/>
        </a:p>
      </dsp:txBody>
      <dsp:txXfrm>
        <a:off x="0" y="1758273"/>
        <a:ext cx="10515600" cy="1360800"/>
      </dsp:txXfrm>
    </dsp:sp>
    <dsp:sp modelId="{0B569A31-037C-C845-B41F-E350E9696F2D}">
      <dsp:nvSpPr>
        <dsp:cNvPr id="0" name=""/>
        <dsp:cNvSpPr/>
      </dsp:nvSpPr>
      <dsp:spPr>
        <a:xfrm>
          <a:off x="525780" y="1492593"/>
          <a:ext cx="7360920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Wat stel je vast </a:t>
          </a:r>
          <a:endParaRPr lang="nl-BE" sz="1800" kern="1200"/>
        </a:p>
      </dsp:txBody>
      <dsp:txXfrm>
        <a:off x="551719" y="1518532"/>
        <a:ext cx="7309042" cy="479482"/>
      </dsp:txXfrm>
    </dsp:sp>
    <dsp:sp modelId="{77736623-0A00-3948-9037-C80AEFBFA997}">
      <dsp:nvSpPr>
        <dsp:cNvPr id="0" name=""/>
        <dsp:cNvSpPr/>
      </dsp:nvSpPr>
      <dsp:spPr>
        <a:xfrm>
          <a:off x="0" y="3481954"/>
          <a:ext cx="10515600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74904" rIns="8161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Proberen niet te krabben </a:t>
          </a:r>
          <a:endParaRPr lang="nl-BE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Haartjes verwijderen met plakband </a:t>
          </a:r>
          <a:endParaRPr lang="nl-BE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Kleding wassen (60°) </a:t>
          </a:r>
          <a:endParaRPr lang="nl-BE" sz="1800" kern="1200"/>
        </a:p>
      </dsp:txBody>
      <dsp:txXfrm>
        <a:off x="0" y="3481954"/>
        <a:ext cx="10515600" cy="1360800"/>
      </dsp:txXfrm>
    </dsp:sp>
    <dsp:sp modelId="{E0E56616-2902-8F40-B533-4A9533BD4BC0}">
      <dsp:nvSpPr>
        <dsp:cNvPr id="0" name=""/>
        <dsp:cNvSpPr/>
      </dsp:nvSpPr>
      <dsp:spPr>
        <a:xfrm>
          <a:off x="525780" y="3216274"/>
          <a:ext cx="7360920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Wat te doen </a:t>
          </a:r>
          <a:endParaRPr lang="nl-BE" sz="1800" kern="1200"/>
        </a:p>
      </dsp:txBody>
      <dsp:txXfrm>
        <a:off x="551719" y="3242213"/>
        <a:ext cx="7309042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8B3E3-B02D-073D-F7BA-FC6323EBF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A83CEBD-A3A9-A484-97DD-F782FA467A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B98746-5996-6D09-8456-05EA3913A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7DD290-8C0A-12AC-27AC-FFAE7EF5B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7B1535-6C64-0D76-2D79-8EE923F6B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952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BF255-5DE6-7BE4-D1FD-A887FA58F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870458D-26E2-24B9-5057-DB0DED13E9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277437-5ED6-FCE5-B931-A9E904F58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28CB5A-7CA0-5DC3-288A-E66723FF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E25FC9-BCD8-DF74-2214-376DED07B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974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820B999-3F2E-72E4-3B07-34FF9FFA0F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79A627A-1B01-EB1C-7DAF-A61546E93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0D901D-F0D1-DF13-062E-6E00824F1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1D4F58-CBFA-042D-DF14-5F80B8B1A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05A078-FB1F-8A2D-38E8-E220B233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5296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50D462-9783-458F-E3A0-237634BC5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BC8C31-1E0F-4ABA-A3A0-C5FEC3E07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CE27D7-2443-895A-6543-B6E9AD30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A16C47-54C7-8395-4C06-C33E4B14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0FC0C8-2072-0B33-8622-A6949E548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254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A9B7D7-7BBB-5B23-BC6B-4873B1190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696841-084E-B447-4D7B-EB55E4468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05DE4C-D013-08A7-C619-7A456B14C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BA13F7-1756-72CA-E4CA-BB7DA065D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D234422-E267-A064-941E-A615561B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392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AB922B-0BCE-38A2-DBA5-C594F396D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7A2D80-FB0C-94EE-B573-C56D28AB0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F8FF42D-EBAA-2EB0-B19E-C5F0C60C9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E810792-B0BE-C85F-386D-CB19129B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E851710-E24D-4045-05C1-D0E2687F5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430516-E2C5-E80E-F054-2974949A8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339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4DDA63-E871-BE6E-303F-A70750EC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841385-D4B2-D382-B71A-AF469A286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677486D-82AF-365B-B6FF-2119D623A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28D7F38-CE65-20B7-9AD1-F828B2FED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412882F-685D-3385-D48A-D87018DAC8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116B4F1-5922-802F-2117-D8387E2E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4686313-A77C-C090-4850-01F75EE8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309CF63-7306-4781-22DC-759F8BB1B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209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7D3C5-CA95-0A91-9855-837CE73DE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A843D38-9587-ACD5-D510-CE29CDF32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A4E564F-88E6-A3D9-FFC0-9182DB008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C1577DC-8EDB-1261-6A39-495D885B9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3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323D7D1-73A5-DBEF-9C57-A346B0E3D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5C183D0-8B3B-E1A3-06BF-9B20B9BFF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1201E1-57EC-465A-0C30-53A35D70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1200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59D6AA-4BE6-B206-FEAB-D144E580B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36412B-2CC6-FE70-60F1-417E40D8C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30A6A3A-E7F3-466D-866E-823C466F2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850FB4E-CB60-D2F7-7ABD-DFB9B83E3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13AEFC-4CCF-0F54-9D4A-EB10A4807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94DB647-670E-8747-ED71-1945A6FC7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004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182B1F-23A1-D1B8-449D-C42610924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38BA5FD-E397-9138-56BD-D9345BC7D5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FDFFB98-88E6-B807-8B4A-310F27FB3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CE27A8A-3444-27BF-3E73-AC2F0A6F5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710586-30EB-4E53-93E7-AB78E07C0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4F0DE09-3EAB-B752-485D-765284E1B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96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91A9C4D-9382-D311-2183-ABEF2F1CA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0C103D-B366-91B7-7B98-C94B72A79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497E38-3340-CFF9-278F-E6C20D7BEA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EA0484-70C9-BE46-B37E-C5CA868876B1}" type="datetimeFigureOut">
              <a:rPr lang="nl-NL" smtClean="0"/>
              <a:t>09-07-2026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7AB581-A742-A872-8C47-9D19B352D1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5253BE-44E2-41D7-CC1F-FF3311361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C69146-C691-D74E-879E-CDEFAABA2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3416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erste hulp voor jeugdleiders, Matthieu Clarysse | 9789068910322 | Boeken |  bol">
            <a:extLst>
              <a:ext uri="{FF2B5EF4-FFF2-40B4-BE49-F238E27FC236}">
                <a16:creationId xmlns:a16="http://schemas.microsoft.com/office/drawing/2014/main" id="{86E177C2-8CFB-C209-D38A-28471073DF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43766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16468DB-808D-1932-F75B-A0404F5D3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965200"/>
            <a:ext cx="10261600" cy="3564869"/>
          </a:xfrm>
        </p:spPr>
        <p:txBody>
          <a:bodyPr>
            <a:normAutofit/>
          </a:bodyPr>
          <a:lstStyle/>
          <a:p>
            <a:pPr algn="l"/>
            <a:r>
              <a:rPr lang="nl-BE" sz="115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EHBO op Kamp </a:t>
            </a:r>
            <a:endParaRPr lang="nl-NL" sz="11500">
              <a:ln w="22225">
                <a:solidFill>
                  <a:schemeClr val="tx1"/>
                </a:solidFill>
                <a:miter lim="800000"/>
              </a:ln>
              <a:noFill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4A1B70A-E7AD-3B67-FF17-1F0CE9B750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4572002"/>
            <a:ext cx="10261600" cy="1202995"/>
          </a:xfrm>
        </p:spPr>
        <p:txBody>
          <a:bodyPr>
            <a:normAutofit/>
          </a:bodyPr>
          <a:lstStyle/>
          <a:p>
            <a:pPr algn="l"/>
            <a:r>
              <a:rPr lang="nl-BE" sz="2200"/>
              <a:t>Vorming voor jeugdbelgeleiders van Lochristi door Simon Bonne Verpleegkundige</a:t>
            </a:r>
          </a:p>
          <a:p>
            <a:pPr algn="l"/>
            <a:r>
              <a:rPr lang="nl-BE" sz="2200"/>
              <a:t>Gebasserd op het jeugd rode kruis boekje Eerste hulp voor jeugdleiders </a:t>
            </a:r>
          </a:p>
          <a:p>
            <a:pPr algn="l"/>
            <a:endParaRPr lang="nl-NL" sz="2200"/>
          </a:p>
        </p:txBody>
      </p:sp>
    </p:spTree>
    <p:extLst>
      <p:ext uri="{BB962C8B-B14F-4D97-AF65-F5344CB8AC3E}">
        <p14:creationId xmlns:p14="http://schemas.microsoft.com/office/powerpoint/2010/main" val="14291801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6C0BCD-9600-D139-116C-70DAA01AD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nl-BE" dirty="0"/>
              <a:t>Problemen met het bewustzijn 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C59714C-5D6D-B6BA-3D09-030F19FD5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2" descr="Hoe herken ik hyperventilatie? - HKN Huisartsen">
            <a:extLst>
              <a:ext uri="{FF2B5EF4-FFF2-40B4-BE49-F238E27FC236}">
                <a16:creationId xmlns:a16="http://schemas.microsoft.com/office/drawing/2014/main" id="{19AEA4C2-75F6-D66C-C578-4E71CAEBF7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0" r="28869" b="2"/>
          <a:stretch>
            <a:fillRect/>
          </a:stretch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54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20BEE-23F7-74EA-D331-1D37E77B1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BE" dirty="0"/>
              <a:t>Problemen met het bewustzijn:</a:t>
            </a:r>
            <a:br>
              <a:rPr lang="nl-BE" dirty="0"/>
            </a:br>
            <a:r>
              <a:rPr lang="nl-BE" dirty="0"/>
              <a:t>Flauwte </a:t>
            </a:r>
            <a:endParaRPr lang="nl-NL" dirty="0"/>
          </a:p>
        </p:txBody>
      </p:sp>
      <p:graphicFrame>
        <p:nvGraphicFramePr>
          <p:cNvPr id="7" name="Tabel 3">
            <a:extLst>
              <a:ext uri="{FF2B5EF4-FFF2-40B4-BE49-F238E27FC236}">
                <a16:creationId xmlns:a16="http://schemas.microsoft.com/office/drawing/2014/main" id="{3A6977DE-BA73-939D-E3CF-28099F560F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603918"/>
              </p:ext>
            </p:extLst>
          </p:nvPr>
        </p:nvGraphicFramePr>
        <p:xfrm>
          <a:off x="838200" y="1845101"/>
          <a:ext cx="10515601" cy="43123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71716">
                  <a:extLst>
                    <a:ext uri="{9D8B030D-6E8A-4147-A177-3AD203B41FA5}">
                      <a16:colId xmlns:a16="http://schemas.microsoft.com/office/drawing/2014/main" val="3507467039"/>
                    </a:ext>
                  </a:extLst>
                </a:gridCol>
                <a:gridCol w="5343885">
                  <a:extLst>
                    <a:ext uri="{9D8B030D-6E8A-4147-A177-3AD203B41FA5}">
                      <a16:colId xmlns:a16="http://schemas.microsoft.com/office/drawing/2014/main" val="4153079831"/>
                    </a:ext>
                  </a:extLst>
                </a:gridCol>
              </a:tblGrid>
              <a:tr h="569486">
                <a:tc>
                  <a:txBody>
                    <a:bodyPr/>
                    <a:lstStyle/>
                    <a:p>
                      <a:r>
                        <a:rPr lang="nl-BE" sz="2600"/>
                        <a:t>Wat stel je vast?</a:t>
                      </a:r>
                    </a:p>
                  </a:txBody>
                  <a:tcPr marL="133141" marR="133141" marT="66570" marB="66570"/>
                </a:tc>
                <a:tc>
                  <a:txBody>
                    <a:bodyPr/>
                    <a:lstStyle/>
                    <a:p>
                      <a:r>
                        <a:rPr lang="nl-BE" sz="2600"/>
                        <a:t>Wat doe je? </a:t>
                      </a:r>
                    </a:p>
                  </a:txBody>
                  <a:tcPr marL="133141" marR="133141" marT="66570" marB="66570"/>
                </a:tc>
                <a:extLst>
                  <a:ext uri="{0D108BD9-81ED-4DB2-BD59-A6C34878D82A}">
                    <a16:rowId xmlns:a16="http://schemas.microsoft.com/office/drawing/2014/main" val="2332159164"/>
                  </a:ext>
                </a:extLst>
              </a:tr>
              <a:tr h="3742901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/>
                        <a:t>Slachtoffer wordt bleek en ziet zwarte vlekken voor de ogen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/>
                        <a:t>Voelt zich zwak en soms misselijk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/>
                        <a:t>Begint te zweten, houd voelt koud aan.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/>
                        <a:t>Verliest bewustzijn, valt neer </a:t>
                      </a:r>
                    </a:p>
                    <a:p>
                      <a:endParaRPr lang="nl-BE" sz="2600"/>
                    </a:p>
                  </a:txBody>
                  <a:tcPr marL="133141" marR="133141" marT="66570" marB="6657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/>
                        <a:t>Laat het slachtoffer liggen, begeleid de val indien mogelijk.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/>
                        <a:t>Zorg voor voldoende frisse lucht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/>
                        <a:t>Evt vochtig washandje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/>
                        <a:t>Flauwgevallen </a:t>
                      </a:r>
                      <a:r>
                        <a:rPr lang="nl-BE" sz="2600">
                          <a:sym typeface="Wingdings" pitchFamily="2" charset="2"/>
                        </a:rPr>
                        <a:t> chek bewustzijn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>
                          <a:sym typeface="Wingdings" pitchFamily="2" charset="2"/>
                        </a:rPr>
                        <a:t>Laat slachtoffer bekomen.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600"/>
                        <a:t>Komt niet bij </a:t>
                      </a:r>
                      <a:r>
                        <a:rPr lang="nl-BE" sz="2600">
                          <a:sym typeface="Wingdings" pitchFamily="2" charset="2"/>
                        </a:rPr>
                        <a:t> stabiele zijlig herevaluatie 2min  112 </a:t>
                      </a:r>
                      <a:endParaRPr lang="nl-BE" sz="2600"/>
                    </a:p>
                  </a:txBody>
                  <a:tcPr marL="133141" marR="133141" marT="66570" marB="66570"/>
                </a:tc>
                <a:extLst>
                  <a:ext uri="{0D108BD9-81ED-4DB2-BD59-A6C34878D82A}">
                    <a16:rowId xmlns:a16="http://schemas.microsoft.com/office/drawing/2014/main" val="335484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521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025EFD5-738C-41B9-87FE-0C00E211B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2" descr="Stabiele zijligging - C. Eerste Hulp - Studio BX">
            <a:extLst>
              <a:ext uri="{FF2B5EF4-FFF2-40B4-BE49-F238E27FC236}">
                <a16:creationId xmlns:a16="http://schemas.microsoft.com/office/drawing/2014/main" id="{492C9743-694A-3944-516D-3EA800C14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" r="8593" b="1"/>
          <a:stretch>
            <a:fillRect/>
          </a:stretch>
        </p:blipFill>
        <p:spPr bwMode="auto">
          <a:xfrm>
            <a:off x="392243" y="1500261"/>
            <a:ext cx="11407514" cy="4725864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E2B244-FC42-5C3D-EF24-27613D1B1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245" y="407987"/>
            <a:ext cx="5721484" cy="1325563"/>
          </a:xfrm>
        </p:spPr>
        <p:txBody>
          <a:bodyPr>
            <a:normAutofit/>
          </a:bodyPr>
          <a:lstStyle/>
          <a:p>
            <a:r>
              <a:rPr lang="en-US" dirty="0" err="1"/>
              <a:t>Stabiele</a:t>
            </a:r>
            <a:r>
              <a:rPr lang="en-US" dirty="0"/>
              <a:t> </a:t>
            </a:r>
            <a:r>
              <a:rPr lang="en-US" dirty="0" err="1"/>
              <a:t>zijlig</a:t>
            </a:r>
            <a:r>
              <a:rPr lang="en-US" dirty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2368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A57327-2AC3-18EC-50F6-C32B0B7BA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BE" dirty="0"/>
              <a:t>Problemen met het bewustzijn:</a:t>
            </a:r>
            <a:br>
              <a:rPr lang="nl-BE" dirty="0"/>
            </a:br>
            <a:r>
              <a:rPr lang="nl-BE" dirty="0"/>
              <a:t>Hyperventilatie </a:t>
            </a:r>
            <a:endParaRPr lang="nl-NL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815A80DB-B4F6-01CC-F993-F810DA3D04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121495"/>
              </p:ext>
            </p:extLst>
          </p:nvPr>
        </p:nvGraphicFramePr>
        <p:xfrm>
          <a:off x="838200" y="2171879"/>
          <a:ext cx="10515601" cy="36588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27635">
                  <a:extLst>
                    <a:ext uri="{9D8B030D-6E8A-4147-A177-3AD203B41FA5}">
                      <a16:colId xmlns:a16="http://schemas.microsoft.com/office/drawing/2014/main" val="3507467039"/>
                    </a:ext>
                  </a:extLst>
                </a:gridCol>
                <a:gridCol w="5387966">
                  <a:extLst>
                    <a:ext uri="{9D8B030D-6E8A-4147-A177-3AD203B41FA5}">
                      <a16:colId xmlns:a16="http://schemas.microsoft.com/office/drawing/2014/main" val="4153079831"/>
                    </a:ext>
                  </a:extLst>
                </a:gridCol>
              </a:tblGrid>
              <a:tr h="659731">
                <a:tc>
                  <a:txBody>
                    <a:bodyPr/>
                    <a:lstStyle/>
                    <a:p>
                      <a:r>
                        <a:rPr lang="nl-BE" sz="3100"/>
                        <a:t>Wat stel je vast?</a:t>
                      </a:r>
                    </a:p>
                  </a:txBody>
                  <a:tcPr marL="156765" marR="156765" marT="78383" marB="78383"/>
                </a:tc>
                <a:tc>
                  <a:txBody>
                    <a:bodyPr/>
                    <a:lstStyle/>
                    <a:p>
                      <a:r>
                        <a:rPr lang="nl-BE" sz="3100"/>
                        <a:t>Wat doe je? </a:t>
                      </a:r>
                    </a:p>
                  </a:txBody>
                  <a:tcPr marL="156765" marR="156765" marT="78383" marB="78383"/>
                </a:tc>
                <a:extLst>
                  <a:ext uri="{0D108BD9-81ED-4DB2-BD59-A6C34878D82A}">
                    <a16:rowId xmlns:a16="http://schemas.microsoft.com/office/drawing/2014/main" val="2332159164"/>
                  </a:ext>
                </a:extLst>
              </a:tr>
              <a:tr h="2999100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300"/>
                        <a:t>Slachtoffer ademt snel en diep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300"/>
                        <a:t>Angstig en onrustig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300"/>
                        <a:t>Hartkloppingen en een benauwd of draaierig gevoel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300"/>
                        <a:t>Duizelig of misselijk gevoel flauw te vallen</a:t>
                      </a:r>
                    </a:p>
                    <a:p>
                      <a:endParaRPr lang="nl-BE" sz="3100"/>
                    </a:p>
                  </a:txBody>
                  <a:tcPr marL="156765" marR="156765" marT="78383" marB="78383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300"/>
                        <a:t>Rustig plek, omstanders op afstand houden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300"/>
                        <a:t>Kalmeer het slachtoffer, vraag om rustig te ademen (laat het slachtoffer jouw AH volgen)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300"/>
                        <a:t>Laten blazen in een zak of handen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300"/>
                        <a:t>Blijf bij het slachtoffer tot deze weer rustig is </a:t>
                      </a:r>
                    </a:p>
                  </a:txBody>
                  <a:tcPr marL="156765" marR="156765" marT="78383" marB="78383"/>
                </a:tc>
                <a:extLst>
                  <a:ext uri="{0D108BD9-81ED-4DB2-BD59-A6C34878D82A}">
                    <a16:rowId xmlns:a16="http://schemas.microsoft.com/office/drawing/2014/main" val="335484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884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AD249A-F883-69B1-054A-6B6099B0D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/>
              <a:t>Problemen</a:t>
            </a:r>
            <a:r>
              <a:rPr lang="en-US" dirty="0"/>
              <a:t> met het </a:t>
            </a:r>
            <a:r>
              <a:rPr lang="en-US" dirty="0" err="1"/>
              <a:t>bewustzijn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Lichte </a:t>
            </a:r>
            <a:r>
              <a:rPr lang="en-US" dirty="0" err="1"/>
              <a:t>verslikking</a:t>
            </a:r>
            <a:r>
              <a:rPr lang="en-US" dirty="0"/>
              <a:t> </a:t>
            </a:r>
            <a:endParaRPr lang="nl-NL" dirty="0"/>
          </a:p>
        </p:txBody>
      </p:sp>
      <p:graphicFrame>
        <p:nvGraphicFramePr>
          <p:cNvPr id="7" name="Tabel 3">
            <a:extLst>
              <a:ext uri="{FF2B5EF4-FFF2-40B4-BE49-F238E27FC236}">
                <a16:creationId xmlns:a16="http://schemas.microsoft.com/office/drawing/2014/main" id="{04E4ABC6-5A81-AF47-6AB8-55FFF55D56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1270754"/>
              </p:ext>
            </p:extLst>
          </p:nvPr>
        </p:nvGraphicFramePr>
        <p:xfrm>
          <a:off x="707587" y="2248525"/>
          <a:ext cx="11194603" cy="37839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15943">
                  <a:extLst>
                    <a:ext uri="{9D8B030D-6E8A-4147-A177-3AD203B41FA5}">
                      <a16:colId xmlns:a16="http://schemas.microsoft.com/office/drawing/2014/main" val="3507467039"/>
                    </a:ext>
                  </a:extLst>
                </a:gridCol>
                <a:gridCol w="5878660">
                  <a:extLst>
                    <a:ext uri="{9D8B030D-6E8A-4147-A177-3AD203B41FA5}">
                      <a16:colId xmlns:a16="http://schemas.microsoft.com/office/drawing/2014/main" val="4153079831"/>
                    </a:ext>
                  </a:extLst>
                </a:gridCol>
              </a:tblGrid>
              <a:tr h="837448">
                <a:tc>
                  <a:txBody>
                    <a:bodyPr/>
                    <a:lstStyle/>
                    <a:p>
                      <a:r>
                        <a:rPr lang="nl-BE" sz="3300"/>
                        <a:t>Wat stel je vast?</a:t>
                      </a:r>
                    </a:p>
                  </a:txBody>
                  <a:tcPr marL="168507" marR="168507" marT="84254" marB="84254"/>
                </a:tc>
                <a:tc>
                  <a:txBody>
                    <a:bodyPr/>
                    <a:lstStyle/>
                    <a:p>
                      <a:r>
                        <a:rPr lang="nl-BE" sz="3300"/>
                        <a:t>Wat doe je? </a:t>
                      </a:r>
                    </a:p>
                  </a:txBody>
                  <a:tcPr marL="168507" marR="168507" marT="84254" marB="84254"/>
                </a:tc>
                <a:extLst>
                  <a:ext uri="{0D108BD9-81ED-4DB2-BD59-A6C34878D82A}">
                    <a16:rowId xmlns:a16="http://schemas.microsoft.com/office/drawing/2014/main" val="2332159164"/>
                  </a:ext>
                </a:extLst>
              </a:tr>
              <a:tr h="2946527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/>
                        <a:t>Slchatoffer kan nog praten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/>
                        <a:t>Slachtoffer kan nog hoesten en ademen </a:t>
                      </a:r>
                    </a:p>
                    <a:p>
                      <a:endParaRPr lang="nl-BE" sz="4100"/>
                    </a:p>
                  </a:txBody>
                  <a:tcPr marL="168507" marR="168507" marT="84254" marB="84254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 dirty="0"/>
                        <a:t>Aanmoedigen op te hoesten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 dirty="0"/>
                        <a:t>Blijft het  slachtoffer controleren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 dirty="0"/>
                        <a:t>Ga naar een arts als hij blijft hoesten </a:t>
                      </a:r>
                    </a:p>
                  </a:txBody>
                  <a:tcPr marL="168507" marR="168507" marT="84254" marB="84254"/>
                </a:tc>
                <a:extLst>
                  <a:ext uri="{0D108BD9-81ED-4DB2-BD59-A6C34878D82A}">
                    <a16:rowId xmlns:a16="http://schemas.microsoft.com/office/drawing/2014/main" val="335484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879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8F2A75-383A-F114-9DDC-BC33772A9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/>
              <a:t>Problemen</a:t>
            </a:r>
            <a:r>
              <a:rPr lang="en-US" dirty="0"/>
              <a:t> met het </a:t>
            </a:r>
            <a:r>
              <a:rPr lang="en-US" dirty="0" err="1"/>
              <a:t>bewustzijn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Ernstige</a:t>
            </a:r>
            <a:r>
              <a:rPr lang="en-US" dirty="0"/>
              <a:t> </a:t>
            </a:r>
            <a:r>
              <a:rPr lang="en-US" dirty="0" err="1"/>
              <a:t>verslikking</a:t>
            </a:r>
            <a:r>
              <a:rPr lang="en-US" dirty="0"/>
              <a:t> </a:t>
            </a:r>
            <a:endParaRPr lang="nl-NL" dirty="0"/>
          </a:p>
        </p:txBody>
      </p:sp>
      <p:graphicFrame>
        <p:nvGraphicFramePr>
          <p:cNvPr id="7" name="Tabel 3">
            <a:extLst>
              <a:ext uri="{FF2B5EF4-FFF2-40B4-BE49-F238E27FC236}">
                <a16:creationId xmlns:a16="http://schemas.microsoft.com/office/drawing/2014/main" id="{29CB8FDB-5C62-9EC0-2C7C-ADDB24F1F0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00076"/>
              </p:ext>
            </p:extLst>
          </p:nvPr>
        </p:nvGraphicFramePr>
        <p:xfrm>
          <a:off x="707587" y="1951900"/>
          <a:ext cx="10924780" cy="42840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636590">
                  <a:extLst>
                    <a:ext uri="{9D8B030D-6E8A-4147-A177-3AD203B41FA5}">
                      <a16:colId xmlns:a16="http://schemas.microsoft.com/office/drawing/2014/main" val="3507467039"/>
                    </a:ext>
                  </a:extLst>
                </a:gridCol>
                <a:gridCol w="5288190">
                  <a:extLst>
                    <a:ext uri="{9D8B030D-6E8A-4147-A177-3AD203B41FA5}">
                      <a16:colId xmlns:a16="http://schemas.microsoft.com/office/drawing/2014/main" val="4153079831"/>
                    </a:ext>
                  </a:extLst>
                </a:gridCol>
              </a:tblGrid>
              <a:tr h="873233">
                <a:tc>
                  <a:txBody>
                    <a:bodyPr/>
                    <a:lstStyle/>
                    <a:p>
                      <a:r>
                        <a:rPr lang="nl-BE" sz="3300" dirty="0"/>
                        <a:t>Wat stel je vast?</a:t>
                      </a:r>
                    </a:p>
                  </a:txBody>
                  <a:tcPr marL="168507" marR="168507" marT="84254" marB="84254"/>
                </a:tc>
                <a:tc>
                  <a:txBody>
                    <a:bodyPr/>
                    <a:lstStyle/>
                    <a:p>
                      <a:r>
                        <a:rPr lang="nl-BE" sz="3300"/>
                        <a:t>Wat doe je? </a:t>
                      </a:r>
                    </a:p>
                  </a:txBody>
                  <a:tcPr marL="168507" marR="168507" marT="84254" marB="84254"/>
                </a:tc>
                <a:extLst>
                  <a:ext uri="{0D108BD9-81ED-4DB2-BD59-A6C34878D82A}">
                    <a16:rowId xmlns:a16="http://schemas.microsoft.com/office/drawing/2014/main" val="2332159164"/>
                  </a:ext>
                </a:extLst>
              </a:tr>
              <a:tr h="3410775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/>
                        <a:t>Slachtoffer kan niet praten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/>
                        <a:t>Kan niet hoesten of ademen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/>
                        <a:t>Hoestbeweging zonder geluid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/>
                        <a:t>Slachtorffer wordt blauw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/>
                        <a:t>Verlies bewustzijn </a:t>
                      </a:r>
                    </a:p>
                    <a:p>
                      <a:endParaRPr lang="nl-BE" sz="4800"/>
                    </a:p>
                  </a:txBody>
                  <a:tcPr marL="168507" marR="168507" marT="84254" marB="84254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 dirty="0"/>
                        <a:t>Roep hulp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 dirty="0"/>
                        <a:t>Sla max 5 keer met de hiel van je hand tussen de schouder bladeren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 dirty="0"/>
                        <a:t>Help dit niet 5 buikstoten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 dirty="0"/>
                        <a:t>Afwisselen </a:t>
                      </a:r>
                    </a:p>
                  </a:txBody>
                  <a:tcPr marL="168507" marR="168507" marT="84254" marB="84254"/>
                </a:tc>
                <a:extLst>
                  <a:ext uri="{0D108BD9-81ED-4DB2-BD59-A6C34878D82A}">
                    <a16:rowId xmlns:a16="http://schemas.microsoft.com/office/drawing/2014/main" val="335484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634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A02B8-7581-2589-486C-41A76EAEA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A6E8D1-2FAA-BFFA-BA9A-80F8283EC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Opdracht 9 Verslikken | Leerjaar 2 EHBO">
            <a:extLst>
              <a:ext uri="{FF2B5EF4-FFF2-40B4-BE49-F238E27FC236}">
                <a16:creationId xmlns:a16="http://schemas.microsoft.com/office/drawing/2014/main" id="{F7A5B13A-DFC1-11B1-BC6B-C0236C2DB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07" y="363038"/>
            <a:ext cx="9084040" cy="607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140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3C55E1-C375-17F9-8810-0FE64F3E87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nl-NL" dirty="0"/>
              <a:t>Bloedingen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CC9BFF-BB69-E7CA-B772-E9FAE450E1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Afbeelding 3" descr="Waarom je een bloedneus door stress serieus moet nemen - Liberi">
            <a:extLst>
              <a:ext uri="{FF2B5EF4-FFF2-40B4-BE49-F238E27FC236}">
                <a16:creationId xmlns:a16="http://schemas.microsoft.com/office/drawing/2014/main" id="{CC32FB47-0994-B0E8-4BB3-BB0D23F2F8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832" r="16668" b="-1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96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9219DA-F9BA-717A-C951-94B47E07F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Bloedingen:</a:t>
            </a:r>
            <a:br>
              <a:rPr lang="nl-BE" dirty="0"/>
            </a:br>
            <a:r>
              <a:rPr lang="nl-BE" dirty="0"/>
              <a:t>Bloedneus</a:t>
            </a:r>
            <a:endParaRPr lang="nl-NL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6E01E53E-5D5B-ED0E-1555-830EC81518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7394369"/>
              </p:ext>
            </p:extLst>
          </p:nvPr>
        </p:nvGraphicFramePr>
        <p:xfrm>
          <a:off x="1704801" y="2112579"/>
          <a:ext cx="8806340" cy="41928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66986">
                  <a:extLst>
                    <a:ext uri="{9D8B030D-6E8A-4147-A177-3AD203B41FA5}">
                      <a16:colId xmlns:a16="http://schemas.microsoft.com/office/drawing/2014/main" val="3507467039"/>
                    </a:ext>
                  </a:extLst>
                </a:gridCol>
                <a:gridCol w="4439354">
                  <a:extLst>
                    <a:ext uri="{9D8B030D-6E8A-4147-A177-3AD203B41FA5}">
                      <a16:colId xmlns:a16="http://schemas.microsoft.com/office/drawing/2014/main" val="4153079831"/>
                    </a:ext>
                  </a:extLst>
                </a:gridCol>
              </a:tblGrid>
              <a:tr h="590412">
                <a:tc>
                  <a:txBody>
                    <a:bodyPr/>
                    <a:lstStyle/>
                    <a:p>
                      <a:r>
                        <a:rPr lang="nl-BE" sz="2800" dirty="0"/>
                        <a:t>Wat stel je vast?</a:t>
                      </a:r>
                    </a:p>
                  </a:txBody>
                  <a:tcPr marL="140520" marR="140520" marT="70260" marB="70260"/>
                </a:tc>
                <a:tc>
                  <a:txBody>
                    <a:bodyPr/>
                    <a:lstStyle/>
                    <a:p>
                      <a:r>
                        <a:rPr lang="nl-BE" sz="2800"/>
                        <a:t>Wat doe je? </a:t>
                      </a:r>
                    </a:p>
                  </a:txBody>
                  <a:tcPr marL="140520" marR="140520" marT="70260" marB="70260"/>
                </a:tc>
                <a:extLst>
                  <a:ext uri="{0D108BD9-81ED-4DB2-BD59-A6C34878D82A}">
                    <a16:rowId xmlns:a16="http://schemas.microsoft.com/office/drawing/2014/main" val="2332159164"/>
                  </a:ext>
                </a:extLst>
              </a:tr>
              <a:tr h="3602394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000" dirty="0"/>
                        <a:t>Er vloeit bloed uit de neus</a:t>
                      </a:r>
                    </a:p>
                    <a:p>
                      <a:endParaRPr lang="nl-BE" sz="4000" dirty="0"/>
                    </a:p>
                  </a:txBody>
                  <a:tcPr marL="140520" marR="140520" marT="70260" marB="7026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500" dirty="0"/>
                        <a:t>Vermijd contact met het bloed van het slachtoffer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500" dirty="0"/>
                        <a:t>Laat het slachtoffer zitten met het hoofd lichtjes voorovergebogen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500" dirty="0"/>
                        <a:t>Laat het slachtofer de neus dicht nijpen aan de neusvleugels gedurende 10 min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500" dirty="0"/>
                        <a:t>Controleer na 10 min </a:t>
                      </a:r>
                      <a:r>
                        <a:rPr lang="nl-BE" sz="1500" dirty="0">
                          <a:sym typeface="Wingdings" pitchFamily="2" charset="2"/>
                        </a:rPr>
                        <a:t> bloeden gestopt reinig de neus en het gezicht, indien nog steeds aan het bloeden  neus nogmaals 10 min dichknijpen aan de neusvleugels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500" dirty="0">
                          <a:sym typeface="Wingdings" pitchFamily="2" charset="2"/>
                        </a:rPr>
                        <a:t>Ga naar een arst als: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500" dirty="0">
                          <a:sym typeface="Wingdings" pitchFamily="2" charset="2"/>
                        </a:rPr>
                        <a:t>Na 20 min nog niet gestopt* (evalueer de ernst van de bloeidng)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500" dirty="0">
                          <a:sym typeface="Wingdings" pitchFamily="2" charset="2"/>
                        </a:rPr>
                        <a:t>Bloedneus veroorzaakt door een slag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500" dirty="0">
                          <a:sym typeface="Wingdings" pitchFamily="2" charset="2"/>
                        </a:rPr>
                        <a:t>Bloedneus erger wordt </a:t>
                      </a:r>
                    </a:p>
                  </a:txBody>
                  <a:tcPr marL="140520" marR="140520" marT="70260" marB="70260"/>
                </a:tc>
                <a:extLst>
                  <a:ext uri="{0D108BD9-81ED-4DB2-BD59-A6C34878D82A}">
                    <a16:rowId xmlns:a16="http://schemas.microsoft.com/office/drawing/2014/main" val="335484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702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062F79-754F-34F6-3F90-3730DCDC0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297F0B-DAD9-2446-E1F3-75339481B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Wat te doen bij een bloedneus van jezelf of iemand anders? - 101BHV.nl">
            <a:extLst>
              <a:ext uri="{FF2B5EF4-FFF2-40B4-BE49-F238E27FC236}">
                <a16:creationId xmlns:a16="http://schemas.microsoft.com/office/drawing/2014/main" id="{CF3FB13E-82DA-8513-4EEE-613372A22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981" y="598488"/>
            <a:ext cx="8541716" cy="501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193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6DFEFFB-D36C-0941-8450-40C55F3DE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nl-NL" sz="3700">
                <a:solidFill>
                  <a:srgbClr val="FFFFFF"/>
                </a:solidFill>
              </a:rPr>
              <a:t>Verwachtingen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700D31-DEC2-41FB-73D4-241824B8B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nl-NL" dirty="0"/>
              <a:t>Heb je al ervaring? </a:t>
            </a:r>
          </a:p>
          <a:p>
            <a:r>
              <a:rPr lang="nl-NL" dirty="0"/>
              <a:t>Wat hoop je bij te leren?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4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7396C4-784E-A88B-873A-899F9C13A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nl-NL" dirty="0"/>
              <a:t>Huid- en brandwonden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ACB57DF-023D-5F6A-B289-6620E63CA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Afbeelding 3" descr="Hoe een wond ontsmetten en verzorgen? | gezondheid.be">
            <a:extLst>
              <a:ext uri="{FF2B5EF4-FFF2-40B4-BE49-F238E27FC236}">
                <a16:creationId xmlns:a16="http://schemas.microsoft.com/office/drawing/2014/main" id="{9D2F5B1C-4504-98E2-A608-F380785C98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612" r="19388" b="1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1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135A26D-9D47-467E-91F1-31149BF0D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143DEA-F17D-5E34-04F0-2BBB89E35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nl-NL" sz="4100"/>
              <a:t>Huid- en brandwonden: </a:t>
            </a:r>
            <a:br>
              <a:rPr lang="nl-NL" sz="4100"/>
            </a:br>
            <a:r>
              <a:rPr lang="nl-NL" sz="4100"/>
              <a:t>soorten </a:t>
            </a:r>
            <a:r>
              <a:rPr lang="nl-NL" sz="4100" err="1"/>
              <a:t>wondes</a:t>
            </a:r>
            <a:r>
              <a:rPr lang="nl-NL" sz="4100"/>
              <a:t>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19333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C74F2C-C6B0-8E6B-6116-9AA4DB33D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 fontScale="92500" lnSpcReduction="10000"/>
          </a:bodyPr>
          <a:lstStyle/>
          <a:p>
            <a:r>
              <a:rPr lang="nl-BE" sz="2400" dirty="0"/>
              <a:t>Schaafwonde </a:t>
            </a:r>
          </a:p>
          <a:p>
            <a:pPr lvl="1"/>
            <a:r>
              <a:rPr lang="nl-BE" dirty="0"/>
              <a:t>Oppervlakkige wonde </a:t>
            </a:r>
          </a:p>
          <a:p>
            <a:pPr lvl="1"/>
            <a:r>
              <a:rPr lang="nl-BE" dirty="0"/>
              <a:t>Ziet er rood uit bloed weing kan wel pijnlijk zijn. </a:t>
            </a:r>
          </a:p>
          <a:p>
            <a:r>
              <a:rPr lang="nl-BE" sz="2400" dirty="0"/>
              <a:t>Snijwonde </a:t>
            </a:r>
          </a:p>
          <a:p>
            <a:pPr lvl="1"/>
            <a:r>
              <a:rPr lang="nl-BE" dirty="0"/>
              <a:t>Huid is gekwetst door scherpvoorwerp </a:t>
            </a:r>
          </a:p>
          <a:p>
            <a:pPr lvl="1"/>
            <a:r>
              <a:rPr lang="nl-BE" dirty="0"/>
              <a:t>Bloed fel, minder pijnlijk</a:t>
            </a:r>
          </a:p>
          <a:p>
            <a:r>
              <a:rPr lang="nl-BE" sz="2400" dirty="0"/>
              <a:t>Steekwonde </a:t>
            </a:r>
          </a:p>
          <a:p>
            <a:pPr lvl="1"/>
            <a:r>
              <a:rPr lang="nl-BE" dirty="0"/>
              <a:t>Klein zichtbare wonde </a:t>
            </a:r>
          </a:p>
          <a:p>
            <a:pPr lvl="1"/>
            <a:r>
              <a:rPr lang="nl-BE" dirty="0"/>
              <a:t>Inwendige schade moeilijk in te schatten </a:t>
            </a:r>
          </a:p>
          <a:p>
            <a:pPr lvl="1"/>
            <a:r>
              <a:rPr lang="nl-BE" dirty="0"/>
              <a:t>Bloeden minder niet echt pijnlijk </a:t>
            </a:r>
          </a:p>
          <a:p>
            <a:endParaRPr lang="nl-NL" sz="15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0791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Picture 4" descr="Prikwond">
            <a:extLst>
              <a:ext uri="{FF2B5EF4-FFF2-40B4-BE49-F238E27FC236}">
                <a16:creationId xmlns:a16="http://schemas.microsoft.com/office/drawing/2014/main" id="{8F4C8B70-0AAC-A44A-68EF-65EF79A60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6774" y="2392776"/>
            <a:ext cx="2495421" cy="253342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Schaafwond">
            <a:extLst>
              <a:ext uri="{FF2B5EF4-FFF2-40B4-BE49-F238E27FC236}">
                <a16:creationId xmlns:a16="http://schemas.microsoft.com/office/drawing/2014/main" id="{13E18A0A-DA71-6FA6-EBC7-E5051E410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08504" y="558913"/>
            <a:ext cx="2495421" cy="253342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Snijwond">
            <a:extLst>
              <a:ext uri="{FF2B5EF4-FFF2-40B4-BE49-F238E27FC236}">
                <a16:creationId xmlns:a16="http://schemas.microsoft.com/office/drawing/2014/main" id="{F357447E-70DC-09D4-AF6F-D16AE71ED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08503" y="3661942"/>
            <a:ext cx="2495421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rc 18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6147" y="5530635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6066084"/>
            <a:ext cx="1913062" cy="791916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096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69B9A41-59DC-1E29-4861-2A38C6D4C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BE" dirty="0"/>
              <a:t>Huid- en brandwonde: </a:t>
            </a:r>
            <a:br>
              <a:rPr lang="nl-BE" dirty="0"/>
            </a:br>
            <a:r>
              <a:rPr lang="nl-BE" dirty="0"/>
              <a:t>Verzorging water vs geen water </a:t>
            </a:r>
            <a:endParaRPr lang="nl-NL" dirty="0"/>
          </a:p>
        </p:txBody>
      </p:sp>
      <p:graphicFrame>
        <p:nvGraphicFramePr>
          <p:cNvPr id="7" name="Tabel 3">
            <a:extLst>
              <a:ext uri="{FF2B5EF4-FFF2-40B4-BE49-F238E27FC236}">
                <a16:creationId xmlns:a16="http://schemas.microsoft.com/office/drawing/2014/main" id="{6F87AC62-9E89-CA60-15A4-37BAB190A3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079809"/>
              </p:ext>
            </p:extLst>
          </p:nvPr>
        </p:nvGraphicFramePr>
        <p:xfrm>
          <a:off x="838200" y="1840147"/>
          <a:ext cx="10515601" cy="43222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241417">
                  <a:extLst>
                    <a:ext uri="{9D8B030D-6E8A-4147-A177-3AD203B41FA5}">
                      <a16:colId xmlns:a16="http://schemas.microsoft.com/office/drawing/2014/main" val="3507467039"/>
                    </a:ext>
                  </a:extLst>
                </a:gridCol>
                <a:gridCol w="5274184">
                  <a:extLst>
                    <a:ext uri="{9D8B030D-6E8A-4147-A177-3AD203B41FA5}">
                      <a16:colId xmlns:a16="http://schemas.microsoft.com/office/drawing/2014/main" val="4153079831"/>
                    </a:ext>
                  </a:extLst>
                </a:gridCol>
              </a:tblGrid>
              <a:tr h="481994">
                <a:tc>
                  <a:txBody>
                    <a:bodyPr/>
                    <a:lstStyle/>
                    <a:p>
                      <a:r>
                        <a:rPr lang="nl-BE" sz="2200"/>
                        <a:t>Er is water ter beschikking</a:t>
                      </a:r>
                    </a:p>
                  </a:txBody>
                  <a:tcPr marL="109499" marR="109499" marT="54750" marB="54750"/>
                </a:tc>
                <a:tc>
                  <a:txBody>
                    <a:bodyPr/>
                    <a:lstStyle/>
                    <a:p>
                      <a:r>
                        <a:rPr lang="nl-BE" sz="2200"/>
                        <a:t>Er is geen water ter beschikking</a:t>
                      </a:r>
                    </a:p>
                  </a:txBody>
                  <a:tcPr marL="109499" marR="109499" marT="54750" marB="54750"/>
                </a:tc>
                <a:extLst>
                  <a:ext uri="{0D108BD9-81ED-4DB2-BD59-A6C34878D82A}">
                    <a16:rowId xmlns:a16="http://schemas.microsoft.com/office/drawing/2014/main" val="2332159164"/>
                  </a:ext>
                </a:extLst>
              </a:tr>
              <a:tr h="3840302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nl-BE" sz="1900"/>
                        <a:t>Zorg dat je niet in contact komt met bloed van het slachtoffer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nl-BE" sz="1900"/>
                        <a:t>Stelp het bloeden van de wonde door er op te drukken met een kompres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nl-BE" sz="1900"/>
                        <a:t>Spoel de wonde met lauw water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nl-BE" sz="1900"/>
                        <a:t>Laat het water rechtstreeks in de wonde stromen. Het vuil spoelt zo weg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nl-BE" sz="1900"/>
                        <a:t>Droog de omgeving met een handoek de wonde zelf niet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nl-BE" sz="1900"/>
                        <a:t>Ontsmet de wonde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nl-BE" sz="1900"/>
                        <a:t>Dek de wonde af </a:t>
                      </a:r>
                    </a:p>
                    <a:p>
                      <a:endParaRPr lang="nl-BE" sz="3100"/>
                    </a:p>
                  </a:txBody>
                  <a:tcPr marL="109499" marR="109499" marT="54750" marB="5475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700"/>
                        <a:t>Zorg dat je niet in contact komt met bloed van het slachtoffer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700"/>
                        <a:t>Stelp het bloeden van de wonde door er op te drukken met een kompres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700"/>
                        <a:t>Reinig de wonde met een </a:t>
                      </a:r>
                      <a:r>
                        <a:rPr lang="nl-BE" sz="1700" b="1"/>
                        <a:t>waterig niet-kleurend ontsetingsmiddeln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700"/>
                        <a:t>Deppen niet wrijven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700"/>
                        <a:t>Ontsmet de wonde nogmaals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700"/>
                        <a:t>Dek de wonde af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nl-BE" sz="1200">
                        <a:sym typeface="Wingdings" pitchFamily="2" charset="2"/>
                      </a:endParaRPr>
                    </a:p>
                  </a:txBody>
                  <a:tcPr marL="109499" marR="109499" marT="54750" marB="54750"/>
                </a:tc>
                <a:extLst>
                  <a:ext uri="{0D108BD9-81ED-4DB2-BD59-A6C34878D82A}">
                    <a16:rowId xmlns:a16="http://schemas.microsoft.com/office/drawing/2014/main" val="335484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352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2D83FC-D485-175B-1BE6-599DD112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BE" dirty="0"/>
              <a:t>Huid- en Brandwonden:</a:t>
            </a:r>
            <a:br>
              <a:rPr lang="nl-BE" dirty="0"/>
            </a:br>
            <a:r>
              <a:rPr lang="nl-BE" dirty="0"/>
              <a:t>Brandwonden </a:t>
            </a:r>
            <a:endParaRPr lang="nl-NL" dirty="0"/>
          </a:p>
        </p:txBody>
      </p:sp>
      <p:graphicFrame>
        <p:nvGraphicFramePr>
          <p:cNvPr id="8" name="Tabel 3">
            <a:extLst>
              <a:ext uri="{FF2B5EF4-FFF2-40B4-BE49-F238E27FC236}">
                <a16:creationId xmlns:a16="http://schemas.microsoft.com/office/drawing/2014/main" id="{84B7691E-B983-4A9D-DD34-D5E60AD9DD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2090784"/>
              </p:ext>
            </p:extLst>
          </p:nvPr>
        </p:nvGraphicFramePr>
        <p:xfrm>
          <a:off x="838201" y="1825625"/>
          <a:ext cx="9987074" cy="44099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934153">
                  <a:extLst>
                    <a:ext uri="{9D8B030D-6E8A-4147-A177-3AD203B41FA5}">
                      <a16:colId xmlns:a16="http://schemas.microsoft.com/office/drawing/2014/main" val="3507467039"/>
                    </a:ext>
                  </a:extLst>
                </a:gridCol>
                <a:gridCol w="5052921">
                  <a:extLst>
                    <a:ext uri="{9D8B030D-6E8A-4147-A177-3AD203B41FA5}">
                      <a16:colId xmlns:a16="http://schemas.microsoft.com/office/drawing/2014/main" val="4153079831"/>
                    </a:ext>
                  </a:extLst>
                </a:gridCol>
              </a:tblGrid>
              <a:tr h="642243">
                <a:tc>
                  <a:txBody>
                    <a:bodyPr/>
                    <a:lstStyle/>
                    <a:p>
                      <a:r>
                        <a:rPr lang="nl-BE" sz="2900"/>
                        <a:t>Wat stel je vast?</a:t>
                      </a:r>
                    </a:p>
                  </a:txBody>
                  <a:tcPr marL="147102" marR="147102" marT="73551" marB="73551"/>
                </a:tc>
                <a:tc>
                  <a:txBody>
                    <a:bodyPr/>
                    <a:lstStyle/>
                    <a:p>
                      <a:r>
                        <a:rPr lang="nl-BE" sz="2900" dirty="0"/>
                        <a:t>Wat doe je? </a:t>
                      </a:r>
                    </a:p>
                  </a:txBody>
                  <a:tcPr marL="147102" marR="147102" marT="73551" marB="73551"/>
                </a:tc>
                <a:extLst>
                  <a:ext uri="{0D108BD9-81ED-4DB2-BD59-A6C34878D82A}">
                    <a16:rowId xmlns:a16="http://schemas.microsoft.com/office/drawing/2014/main" val="2332159164"/>
                  </a:ext>
                </a:extLst>
              </a:tr>
              <a:tr h="3767679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Eerstegraad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Huid is rood, licht gezwolen en pijnlijk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Tweede graad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Huid is rood, gezwolen, pijnlijk en blaren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Derde graad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De huid is zwart, perkamentachtig of wit</a:t>
                      </a:r>
                      <a:endParaRPr lang="nl-BE" sz="4200" dirty="0"/>
                    </a:p>
                  </a:txBody>
                  <a:tcPr marL="147102" marR="147102" marT="73551" marB="73551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b="1" dirty="0">
                          <a:solidFill>
                            <a:schemeClr val="accent4"/>
                          </a:solidFill>
                        </a:rPr>
                        <a:t>EERST WATER DE REST KOMT LATER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Lauw water over de brandwonde laten vloeien, water straal boven de wonde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Minstens 20 min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Eerste graad: Flamigel of flamzine aanbrengen afdeken met verband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900" dirty="0"/>
                        <a:t>Tweede- en derde graad </a:t>
                      </a:r>
                      <a:r>
                        <a:rPr lang="nl-BE" sz="1900" dirty="0">
                          <a:sym typeface="Wingdings" pitchFamily="2" charset="2"/>
                        </a:rPr>
                        <a:t> arts raadplegen. Onderweg naar ZH wonde verder afkoelen door vochtige kompresen of handoek op de wonde te legen</a:t>
                      </a:r>
                      <a:endParaRPr lang="nl-BE" sz="1500" dirty="0">
                        <a:sym typeface="Wingdings" pitchFamily="2" charset="2"/>
                      </a:endParaRPr>
                    </a:p>
                  </a:txBody>
                  <a:tcPr marL="147102" marR="147102" marT="73551" marB="73551"/>
                </a:tc>
                <a:extLst>
                  <a:ext uri="{0D108BD9-81ED-4DB2-BD59-A6C34878D82A}">
                    <a16:rowId xmlns:a16="http://schemas.microsoft.com/office/drawing/2014/main" val="3354843597"/>
                  </a:ext>
                </a:extLst>
              </a:tr>
            </a:tbl>
          </a:graphicData>
        </a:graphic>
      </p:graphicFrame>
      <p:pic>
        <p:nvPicPr>
          <p:cNvPr id="6" name="Picture 2" descr="Alles over brandwonden √ Fonkelzorg - verbonden met huisartsen">
            <a:extLst>
              <a:ext uri="{FF2B5EF4-FFF2-40B4-BE49-F238E27FC236}">
                <a16:creationId xmlns:a16="http://schemas.microsoft.com/office/drawing/2014/main" id="{3E8D4EF4-A55F-E53F-F583-D7626DE6F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9265" y="4959392"/>
            <a:ext cx="3568832" cy="153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413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E81125-34EF-09AE-E8DD-79BAFDE16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Huid- en Brandwonden: </a:t>
            </a:r>
            <a:br>
              <a:rPr lang="nl-BE" dirty="0"/>
            </a:br>
            <a:r>
              <a:rPr lang="nl-BE" dirty="0"/>
              <a:t>Blaar door wrijving</a:t>
            </a:r>
            <a:endParaRPr lang="nl-NL" dirty="0"/>
          </a:p>
        </p:txBody>
      </p:sp>
      <p:graphicFrame>
        <p:nvGraphicFramePr>
          <p:cNvPr id="5" name="Tabel 3">
            <a:extLst>
              <a:ext uri="{FF2B5EF4-FFF2-40B4-BE49-F238E27FC236}">
                <a16:creationId xmlns:a16="http://schemas.microsoft.com/office/drawing/2014/main" id="{8D6A0974-A483-F724-423E-683DC9795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229437"/>
              </p:ext>
            </p:extLst>
          </p:nvPr>
        </p:nvGraphicFramePr>
        <p:xfrm>
          <a:off x="1402875" y="2112579"/>
          <a:ext cx="9410191" cy="41928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28713">
                  <a:extLst>
                    <a:ext uri="{9D8B030D-6E8A-4147-A177-3AD203B41FA5}">
                      <a16:colId xmlns:a16="http://schemas.microsoft.com/office/drawing/2014/main" val="3507467039"/>
                    </a:ext>
                  </a:extLst>
                </a:gridCol>
                <a:gridCol w="4781478">
                  <a:extLst>
                    <a:ext uri="{9D8B030D-6E8A-4147-A177-3AD203B41FA5}">
                      <a16:colId xmlns:a16="http://schemas.microsoft.com/office/drawing/2014/main" val="4153079831"/>
                    </a:ext>
                  </a:extLst>
                </a:gridCol>
              </a:tblGrid>
              <a:tr h="637884">
                <a:tc>
                  <a:txBody>
                    <a:bodyPr/>
                    <a:lstStyle/>
                    <a:p>
                      <a:r>
                        <a:rPr lang="nl-BE" sz="3000" dirty="0"/>
                        <a:t>Wat stel je vast?</a:t>
                      </a:r>
                    </a:p>
                  </a:txBody>
                  <a:tcPr marL="148071" marR="148071" marT="74035" marB="74035"/>
                </a:tc>
                <a:tc>
                  <a:txBody>
                    <a:bodyPr/>
                    <a:lstStyle/>
                    <a:p>
                      <a:r>
                        <a:rPr lang="nl-BE" sz="3000" dirty="0"/>
                        <a:t>Wat doe je? </a:t>
                      </a:r>
                    </a:p>
                  </a:txBody>
                  <a:tcPr marL="148071" marR="148071" marT="74035" marB="74035"/>
                </a:tc>
                <a:extLst>
                  <a:ext uri="{0D108BD9-81ED-4DB2-BD59-A6C34878D82A}">
                    <a16:rowId xmlns:a16="http://schemas.microsoft.com/office/drawing/2014/main" val="2332159164"/>
                  </a:ext>
                </a:extLst>
              </a:tr>
              <a:tr h="3554922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/>
                        <a:t>Gesloten blaar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/>
                        <a:t>Ophoping van vocht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/>
                        <a:t>Je ziet een blaasje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/>
                        <a:t>Open blaar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/>
                        <a:t>Blaasje is opengegaan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500"/>
                        <a:t>Vochtige wonde met evt. losse velletjes </a:t>
                      </a:r>
                    </a:p>
                  </a:txBody>
                  <a:tcPr marL="148071" marR="148071" marT="74035" marB="74035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/>
                        <a:t>Als de blaar niet hindert, laat hem intact. </a:t>
                      </a:r>
                      <a:r>
                        <a:rPr lang="nl-BE" sz="1800" dirty="0">
                          <a:sym typeface="Wingdings" pitchFamily="2" charset="2"/>
                        </a:rPr>
                        <a:t> verdwijnt van zelf.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>
                          <a:sym typeface="Wingdings" pitchFamily="2" charset="2"/>
                        </a:rPr>
                        <a:t>Als de blaar hindert of dreigt open te scheuren prik de blaar open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>
                          <a:sym typeface="Wingdings" pitchFamily="2" charset="2"/>
                        </a:rPr>
                        <a:t>Spoel de blaar en omgeving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>
                          <a:sym typeface="Wingdings" pitchFamily="2" charset="2"/>
                        </a:rPr>
                        <a:t>Prik met een dunne steriele naald aan de basis van de blaar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>
                          <a:sym typeface="Wingdings" pitchFamily="2" charset="2"/>
                        </a:rPr>
                        <a:t>Druk met een steril kompress het vocht uit de blaar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>
                          <a:sym typeface="Wingdings" pitchFamily="2" charset="2"/>
                        </a:rPr>
                        <a:t>Dek de blaar af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>
                          <a:sym typeface="Wingdings" pitchFamily="2" charset="2"/>
                        </a:rPr>
                        <a:t>Gooi de naald op een veilige manier weg </a:t>
                      </a:r>
                      <a:endParaRPr lang="nl-BE" sz="1800" dirty="0"/>
                    </a:p>
                  </a:txBody>
                  <a:tcPr marL="148071" marR="148071" marT="74035" marB="74035"/>
                </a:tc>
                <a:extLst>
                  <a:ext uri="{0D108BD9-81ED-4DB2-BD59-A6C34878D82A}">
                    <a16:rowId xmlns:a16="http://schemas.microsoft.com/office/drawing/2014/main" val="335484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693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A2AC2D-2B25-BE7D-99B5-51B86BCA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BE" dirty="0"/>
              <a:t>Huid- en Brandwonde:</a:t>
            </a:r>
            <a:br>
              <a:rPr lang="nl-BE" dirty="0"/>
            </a:br>
            <a:r>
              <a:rPr lang="nl-BE" dirty="0"/>
              <a:t>Vreemd voorwerp in de wonde</a:t>
            </a:r>
            <a:endParaRPr lang="nl-NL" dirty="0"/>
          </a:p>
        </p:txBody>
      </p:sp>
      <p:graphicFrame>
        <p:nvGraphicFramePr>
          <p:cNvPr id="7" name="Tabel 3">
            <a:extLst>
              <a:ext uri="{FF2B5EF4-FFF2-40B4-BE49-F238E27FC236}">
                <a16:creationId xmlns:a16="http://schemas.microsoft.com/office/drawing/2014/main" id="{C9B2FC3E-A706-ACB7-50BB-E410531923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307827"/>
              </p:ext>
            </p:extLst>
          </p:nvPr>
        </p:nvGraphicFramePr>
        <p:xfrm>
          <a:off x="418641" y="1825625"/>
          <a:ext cx="11182120" cy="43768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75429">
                  <a:extLst>
                    <a:ext uri="{9D8B030D-6E8A-4147-A177-3AD203B41FA5}">
                      <a16:colId xmlns:a16="http://schemas.microsoft.com/office/drawing/2014/main" val="3507467039"/>
                    </a:ext>
                  </a:extLst>
                </a:gridCol>
                <a:gridCol w="5706691">
                  <a:extLst>
                    <a:ext uri="{9D8B030D-6E8A-4147-A177-3AD203B41FA5}">
                      <a16:colId xmlns:a16="http://schemas.microsoft.com/office/drawing/2014/main" val="4153079831"/>
                    </a:ext>
                  </a:extLst>
                </a:gridCol>
              </a:tblGrid>
              <a:tr h="649792">
                <a:tc>
                  <a:txBody>
                    <a:bodyPr/>
                    <a:lstStyle/>
                    <a:p>
                      <a:r>
                        <a:rPr lang="nl-BE" sz="3000"/>
                        <a:t>Wat stel je vast?</a:t>
                      </a:r>
                    </a:p>
                  </a:txBody>
                  <a:tcPr marL="147628" marR="147628" marT="73814" marB="73814"/>
                </a:tc>
                <a:tc>
                  <a:txBody>
                    <a:bodyPr/>
                    <a:lstStyle/>
                    <a:p>
                      <a:r>
                        <a:rPr lang="nl-BE" sz="3000"/>
                        <a:t>Wat doe je? </a:t>
                      </a:r>
                    </a:p>
                  </a:txBody>
                  <a:tcPr marL="147628" marR="147628" marT="73814" marB="73814"/>
                </a:tc>
                <a:extLst>
                  <a:ext uri="{0D108BD9-81ED-4DB2-BD59-A6C34878D82A}">
                    <a16:rowId xmlns:a16="http://schemas.microsoft.com/office/drawing/2014/main" val="2332159164"/>
                  </a:ext>
                </a:extLst>
              </a:tr>
              <a:tr h="3727079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2400" dirty="0"/>
                        <a:t>Het slachtoffer heeft een wonde waar een vreemd voorwerp in zit </a:t>
                      </a:r>
                    </a:p>
                  </a:txBody>
                  <a:tcPr marL="147628" marR="147628" marT="73814" marB="73814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/>
                        <a:t>Laat het voorwerp ter plaatsen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/>
                        <a:t>Zorg dat het voorwerp onbeweeglijk blijft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/>
                        <a:t>Leg aan weerszijde van de wonde een steriel kompres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/>
                        <a:t>Leg naast de wonde een rollen verband of samengevouwde kompressen tot op de zelfde hoogte als het voorwerp.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/>
                        <a:t>Leg een los kompres over het de bovenkant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/>
                        <a:t>Doe een verband rond het geheel maar span het niet aan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BE" sz="1800" dirty="0"/>
                        <a:t>Ga naar een arts/Spoed </a:t>
                      </a:r>
                    </a:p>
                  </a:txBody>
                  <a:tcPr marL="147628" marR="147628" marT="73814" marB="73814"/>
                </a:tc>
                <a:extLst>
                  <a:ext uri="{0D108BD9-81ED-4DB2-BD59-A6C34878D82A}">
                    <a16:rowId xmlns:a16="http://schemas.microsoft.com/office/drawing/2014/main" val="335484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066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1C21FE-DF22-41EB-88A3-3716CF129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nl-BE" dirty="0"/>
              <a:t>Letsels aan botten, spieren en gewrichten 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E3FB3B5-7BE9-9005-C963-87C43CB60D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Afbeelding 3" descr="Verstuikte Enkel: Oorzaken en Behandeling | Lomed">
            <a:extLst>
              <a:ext uri="{FF2B5EF4-FFF2-40B4-BE49-F238E27FC236}">
                <a16:creationId xmlns:a16="http://schemas.microsoft.com/office/drawing/2014/main" id="{46F728AF-2349-0D3A-FDF0-3AAC6EEE7E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316" r="4435" b="2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5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99387B-434E-108C-213D-B179A91AD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Letsels aan botten, spieren en gewrichten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E4D17E-791F-240A-9C96-857AD1180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graphicFrame>
        <p:nvGraphicFramePr>
          <p:cNvPr id="4" name="Tijdelijke aanduiding voor inhoud 2">
            <a:extLst>
              <a:ext uri="{FF2B5EF4-FFF2-40B4-BE49-F238E27FC236}">
                <a16:creationId xmlns:a16="http://schemas.microsoft.com/office/drawing/2014/main" id="{4CC44E86-F714-E16A-A6E8-4A66139597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097593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3809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E60C91-18F0-4F2C-F6BE-2E38DF5DF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Letsels aan botten, spieren en gewrichten </a:t>
            </a:r>
            <a:endParaRPr lang="nl-NL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458527A1-336E-3E2E-49A9-B1D583FE5F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32830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7096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F13985-7DF0-B132-1725-390BD15C8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nl-NL" dirty="0"/>
              <a:t>Steken en beten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123F638-9168-2094-471A-5614C6DFF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Afbeelding 3" descr="Insectenbeten en- steken: symptomen snel herkennen">
            <a:extLst>
              <a:ext uri="{FF2B5EF4-FFF2-40B4-BE49-F238E27FC236}">
                <a16:creationId xmlns:a16="http://schemas.microsoft.com/office/drawing/2014/main" id="{E096BB84-183D-22C4-BA7D-A39F7E403E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87" r="26461" b="-2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5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80FE4-59D3-886F-BFA5-29D4DBA6A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Inhoud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B424F9-BF6A-81A6-0F20-25C90035A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numCol="2" anchor="ctr">
            <a:normAutofit lnSpcReduction="10000"/>
          </a:bodyPr>
          <a:lstStyle/>
          <a:p>
            <a:r>
              <a:rPr lang="nl-BE" sz="2000" dirty="0"/>
              <a:t>Wat te doen in een acute situatie</a:t>
            </a:r>
          </a:p>
          <a:p>
            <a:pPr lvl="1"/>
            <a:r>
              <a:rPr lang="nl-BE" sz="2000" dirty="0"/>
              <a:t> Basis principes van eerste hulp </a:t>
            </a:r>
          </a:p>
          <a:p>
            <a:pPr lvl="1"/>
            <a:r>
              <a:rPr lang="nl-BE" sz="2000" dirty="0"/>
              <a:t>De 4 stappen bij eerste hulp </a:t>
            </a:r>
          </a:p>
          <a:p>
            <a:r>
              <a:rPr lang="nl-BE" sz="2000" dirty="0"/>
              <a:t>Inhoud van een EHBO Koffer </a:t>
            </a:r>
          </a:p>
          <a:p>
            <a:r>
              <a:rPr lang="nl-BE" sz="2000" dirty="0"/>
              <a:t>Basis wondverzorging </a:t>
            </a:r>
          </a:p>
          <a:p>
            <a:r>
              <a:rPr lang="nl-BE" sz="2000" dirty="0"/>
              <a:t>Problemen met het bewustzijn </a:t>
            </a:r>
          </a:p>
          <a:p>
            <a:pPr lvl="1"/>
            <a:r>
              <a:rPr lang="nl-BE" sz="2000" dirty="0"/>
              <a:t>Flauwte </a:t>
            </a:r>
          </a:p>
          <a:p>
            <a:pPr lvl="1"/>
            <a:r>
              <a:rPr lang="nl-BE" sz="2000" dirty="0"/>
              <a:t>Hyperventielatie </a:t>
            </a:r>
          </a:p>
          <a:p>
            <a:pPr lvl="1"/>
            <a:r>
              <a:rPr lang="nl-BE" sz="2000" dirty="0"/>
              <a:t>Verslikking  </a:t>
            </a:r>
          </a:p>
          <a:p>
            <a:r>
              <a:rPr lang="nl-BE" sz="2000" dirty="0"/>
              <a:t>Bloedingen </a:t>
            </a:r>
          </a:p>
          <a:p>
            <a:pPr lvl="1"/>
            <a:r>
              <a:rPr lang="nl-BE" sz="2000" dirty="0"/>
              <a:t>Bloedneus</a:t>
            </a:r>
          </a:p>
          <a:p>
            <a:r>
              <a:rPr lang="nl-BE" sz="2000" dirty="0"/>
              <a:t>Huid- en brandwonden </a:t>
            </a:r>
          </a:p>
          <a:p>
            <a:pPr lvl="1"/>
            <a:r>
              <a:rPr lang="nl-BE" sz="2000" dirty="0"/>
              <a:t>Snij wonde/Schaafwonde/Steekwonde  </a:t>
            </a:r>
          </a:p>
          <a:p>
            <a:pPr lvl="1"/>
            <a:r>
              <a:rPr lang="nl-BE" sz="2000" dirty="0"/>
              <a:t>Brandwonde </a:t>
            </a:r>
          </a:p>
          <a:p>
            <a:pPr lvl="1"/>
            <a:r>
              <a:rPr lang="nl-BE" sz="2000" dirty="0"/>
              <a:t>Blaar </a:t>
            </a:r>
          </a:p>
          <a:p>
            <a:pPr lvl="1"/>
            <a:r>
              <a:rPr lang="nl-BE" sz="2000" dirty="0"/>
              <a:t>Voorwerp in de wonde </a:t>
            </a:r>
          </a:p>
          <a:p>
            <a:r>
              <a:rPr lang="nl-BE" sz="2000" dirty="0"/>
              <a:t>Letsels aan botten, spieren en Gewrichten </a:t>
            </a:r>
          </a:p>
          <a:p>
            <a:r>
              <a:rPr lang="nl-BE" sz="2000" dirty="0"/>
              <a:t>Steken en Beten </a:t>
            </a:r>
          </a:p>
          <a:p>
            <a:pPr lvl="1"/>
            <a:r>
              <a:rPr lang="nl-BE" sz="2000" dirty="0"/>
              <a:t>Wespensteek </a:t>
            </a:r>
          </a:p>
          <a:p>
            <a:pPr lvl="1"/>
            <a:r>
              <a:rPr lang="nl-BE" sz="2000" dirty="0"/>
              <a:t>Tekenbeet </a:t>
            </a:r>
          </a:p>
          <a:p>
            <a:r>
              <a:rPr lang="nl-BE" sz="2000" dirty="0"/>
              <a:t>Medicatie </a:t>
            </a:r>
          </a:p>
          <a:p>
            <a:r>
              <a:rPr lang="nl-BE" sz="2000" dirty="0"/>
              <a:t>Een goede voorbereiding is goud waard </a:t>
            </a:r>
          </a:p>
          <a:p>
            <a:r>
              <a:rPr lang="nl-BE" sz="2000" dirty="0"/>
              <a:t>Kinderen met… </a:t>
            </a:r>
          </a:p>
          <a:p>
            <a:r>
              <a:rPr lang="nl-BE" sz="2000" dirty="0"/>
              <a:t>Tips and tricks</a:t>
            </a:r>
          </a:p>
          <a:p>
            <a:r>
              <a:rPr lang="nl-NL" sz="2000" dirty="0"/>
              <a:t>Praktijk </a:t>
            </a:r>
          </a:p>
          <a:p>
            <a:pPr lvl="1"/>
            <a:r>
              <a:rPr lang="nl-NL" sz="2000" dirty="0"/>
              <a:t>Stabiele </a:t>
            </a:r>
            <a:r>
              <a:rPr lang="nl-NL" sz="2000" dirty="0" err="1"/>
              <a:t>zijlig</a:t>
            </a:r>
            <a:r>
              <a:rPr lang="nl-NL" sz="2000" dirty="0"/>
              <a:t> </a:t>
            </a:r>
          </a:p>
          <a:p>
            <a:pPr lvl="1"/>
            <a:r>
              <a:rPr lang="nl-NL" sz="2000" dirty="0"/>
              <a:t>Verbanden </a:t>
            </a:r>
          </a:p>
        </p:txBody>
      </p:sp>
    </p:spTree>
    <p:extLst>
      <p:ext uri="{BB962C8B-B14F-4D97-AF65-F5344CB8AC3E}">
        <p14:creationId xmlns:p14="http://schemas.microsoft.com/office/powerpoint/2010/main" val="1649557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4E7363-F82F-FBC9-651A-14F7AA753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Steken en beten: </a:t>
            </a:r>
            <a:br>
              <a:rPr lang="nl-NL" dirty="0"/>
            </a:br>
            <a:r>
              <a:rPr lang="nl-NL" dirty="0"/>
              <a:t>Wespen steek 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E56985B2-FFD5-3F0B-ABED-839FD04553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4762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Een wespensteek? Of toch een wespenbeet?">
            <a:extLst>
              <a:ext uri="{FF2B5EF4-FFF2-40B4-BE49-F238E27FC236}">
                <a16:creationId xmlns:a16="http://schemas.microsoft.com/office/drawing/2014/main" id="{AFC49CF1-DF36-6CAE-C736-60DF84B1B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396" y="99077"/>
            <a:ext cx="2900011" cy="185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180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75459-37A7-7D30-4713-560B8FD83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Steken en beten: </a:t>
            </a:r>
            <a:br>
              <a:rPr lang="nl-NL" dirty="0"/>
            </a:br>
            <a:r>
              <a:rPr lang="nl-NL" dirty="0"/>
              <a:t>Tekenbeet</a:t>
            </a:r>
          </a:p>
        </p:txBody>
      </p:sp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F6EF62DB-BCC7-6730-3BEB-3AE97A01B7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269493"/>
              </p:ext>
            </p:extLst>
          </p:nvPr>
        </p:nvGraphicFramePr>
        <p:xfrm>
          <a:off x="838200" y="1538514"/>
          <a:ext cx="10515600" cy="4954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3623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7025F1-413D-95F0-BBBC-C0E7F0E5F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Steken en beten: </a:t>
            </a:r>
            <a:b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Tekenbeet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B8DAFA1-297B-EC4F-6C48-3D6A10440389}"/>
              </a:ext>
            </a:extLst>
          </p:cNvPr>
          <p:cNvSpPr txBox="1"/>
          <p:nvPr/>
        </p:nvSpPr>
        <p:spPr>
          <a:xfrm>
            <a:off x="557157" y="2506662"/>
            <a:ext cx="509219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5400" dirty="0">
                <a:solidFill>
                  <a:srgbClr val="FF0000"/>
                </a:solidFill>
              </a:rPr>
              <a:t>Doe </a:t>
            </a:r>
            <a:r>
              <a:rPr lang="en-US" sz="5400" dirty="0" err="1">
                <a:solidFill>
                  <a:srgbClr val="FF0000"/>
                </a:solidFill>
              </a:rPr>
              <a:t>elke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avond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een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teken</a:t>
            </a:r>
            <a:r>
              <a:rPr lang="en-US" sz="5400" dirty="0">
                <a:solidFill>
                  <a:srgbClr val="FF0000"/>
                </a:solidFill>
              </a:rPr>
              <a:t> check!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Controleren op tekenbeten">
            <a:extLst>
              <a:ext uri="{FF2B5EF4-FFF2-40B4-BE49-F238E27FC236}">
                <a16:creationId xmlns:a16="http://schemas.microsoft.com/office/drawing/2014/main" id="{EFA50AB9-C575-C558-CCC6-61B1DF2E74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6" r="1" b="785"/>
          <a:stretch>
            <a:fillRect/>
          </a:stretch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Afbeelding 2" descr="Dermatologie; Een tekenbeet - Voetvak+">
            <a:extLst>
              <a:ext uri="{FF2B5EF4-FFF2-40B4-BE49-F238E27FC236}">
                <a16:creationId xmlns:a16="http://schemas.microsoft.com/office/drawing/2014/main" id="{353A0B64-B055-9E96-97FB-A6D024B31A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54" r="11550" b="4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9839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Gebruik een pincet correct (juist/fout)">
            <a:extLst>
              <a:ext uri="{FF2B5EF4-FFF2-40B4-BE49-F238E27FC236}">
                <a16:creationId xmlns:a16="http://schemas.microsoft.com/office/drawing/2014/main" id="{4881E5ED-EAC5-4C63-B11C-8578B7ED8F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71" t="-1673" r="-2259" b="1672"/>
          <a:stretch>
            <a:fillRect/>
          </a:stretch>
        </p:blipFill>
        <p:spPr bwMode="auto">
          <a:xfrm>
            <a:off x="-200665" y="1009059"/>
            <a:ext cx="11566674" cy="2618561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bruik een pincet correct (juist/fout)">
            <a:extLst>
              <a:ext uri="{FF2B5EF4-FFF2-40B4-BE49-F238E27FC236}">
                <a16:creationId xmlns:a16="http://schemas.microsoft.com/office/drawing/2014/main" id="{3A4AC1DB-A5A3-DC72-9F53-A0DDE2A522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" r="-180" b="-1"/>
          <a:stretch>
            <a:fillRect/>
          </a:stretch>
        </p:blipFill>
        <p:spPr bwMode="auto">
          <a:xfrm>
            <a:off x="1109272" y="3627620"/>
            <a:ext cx="9698636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1937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FA785-2E98-8D2F-9631-0606FD4DF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Steken en Beten</a:t>
            </a:r>
            <a:br>
              <a:rPr lang="nl-NL" dirty="0"/>
            </a:br>
            <a:r>
              <a:rPr lang="nl-NL" dirty="0"/>
              <a:t>Processie rups </a:t>
            </a:r>
          </a:p>
        </p:txBody>
      </p:sp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28150C23-CA20-584D-1398-3A44E3A3D5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259182"/>
              </p:ext>
            </p:extLst>
          </p:nvPr>
        </p:nvGraphicFramePr>
        <p:xfrm>
          <a:off x="838200" y="1825625"/>
          <a:ext cx="10515600" cy="4923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55691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Tijdelijke aanduiding voor inhoud 4" descr="Zo herken je de uitslag van de eikenprocessierups">
            <a:extLst>
              <a:ext uri="{FF2B5EF4-FFF2-40B4-BE49-F238E27FC236}">
                <a16:creationId xmlns:a16="http://schemas.microsoft.com/office/drawing/2014/main" id="{326A1043-8559-48C1-6ECF-535E4402A0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" b="-8"/>
          <a:stretch>
            <a:fillRect/>
          </a:stretch>
        </p:blipFill>
        <p:spPr>
          <a:xfrm>
            <a:off x="6096000" y="968540"/>
            <a:ext cx="4083432" cy="4083432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pic>
        <p:nvPicPr>
          <p:cNvPr id="4" name="Afbeelding 3" descr="Eikenprocessierups herkennen en uitslag behandelen | gezondheid.be">
            <a:extLst>
              <a:ext uri="{FF2B5EF4-FFF2-40B4-BE49-F238E27FC236}">
                <a16:creationId xmlns:a16="http://schemas.microsoft.com/office/drawing/2014/main" id="{EF2F364E-C4BE-8B9D-7489-6E51A3EFE7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9" r="23583" b="3"/>
          <a:stretch>
            <a:fillRect/>
          </a:stretch>
        </p:blipFill>
        <p:spPr>
          <a:xfrm>
            <a:off x="971268" y="1118441"/>
            <a:ext cx="4083433" cy="4083433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081441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AE8C64-615A-6C84-9C37-167BE6685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nl-NL" dirty="0"/>
              <a:t>Medicatie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D84CA93-B1FD-24A2-C770-919CA2DDC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nl-NL" dirty="0"/>
              <a:t>Een tik-</a:t>
            </a:r>
            <a:r>
              <a:rPr lang="nl-NL" dirty="0" err="1"/>
              <a:t>tac</a:t>
            </a:r>
            <a:r>
              <a:rPr lang="nl-NL" dirty="0"/>
              <a:t> kan toch geen kwaad?!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2" descr="Hoe moet ik met mijn medicatie omgaan? - Harteraad">
            <a:extLst>
              <a:ext uri="{FF2B5EF4-FFF2-40B4-BE49-F238E27FC236}">
                <a16:creationId xmlns:a16="http://schemas.microsoft.com/office/drawing/2014/main" id="{4604467B-8B0F-D9B3-33E1-524A0F3F9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>
            <a:fillRect/>
          </a:stretch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9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8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10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0FFF81-D12E-C1E1-099A-5320D077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dirty="0"/>
              <a:t>Medicatie </a:t>
            </a:r>
          </a:p>
        </p:txBody>
      </p:sp>
      <p:sp>
        <p:nvSpPr>
          <p:cNvPr id="29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9455CDD7-54F8-FC37-0580-5B50AB392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nl-BE"/>
              <a:t>Mag je een kind medicatie geven? </a:t>
            </a:r>
          </a:p>
          <a:p>
            <a:pPr lvl="1"/>
            <a:r>
              <a:rPr lang="nl-BE"/>
              <a:t>Het korte antwoord is NEEN, ook geen placebo. </a:t>
            </a:r>
          </a:p>
          <a:p>
            <a:r>
              <a:rPr lang="nl-BE"/>
              <a:t>Uitzondering </a:t>
            </a:r>
          </a:p>
          <a:p>
            <a:pPr lvl="1"/>
            <a:r>
              <a:rPr lang="nl-BE"/>
              <a:t>Stel een kind moet op kamp wel dagelijks zijn medicatie krijgen voor bv Epilesie. </a:t>
            </a:r>
          </a:p>
          <a:p>
            <a:pPr lvl="1"/>
            <a:r>
              <a:rPr lang="nl-BE"/>
              <a:t>Ouders moeten schriftelijke toesteming geven aan de leiding dat ze het medicament mogen toedienen. Met daar op vermeld</a:t>
            </a:r>
          </a:p>
          <a:p>
            <a:pPr lvl="2"/>
            <a:r>
              <a:rPr lang="nl-BE"/>
              <a:t>Naam medicament </a:t>
            </a:r>
          </a:p>
          <a:p>
            <a:pPr lvl="2"/>
            <a:r>
              <a:rPr lang="nl-BE"/>
              <a:t>De toe te dienen dosis </a:t>
            </a:r>
          </a:p>
          <a:p>
            <a:pPr lvl="2"/>
            <a:r>
              <a:rPr lang="nl-BE"/>
              <a:t>Uur van toediening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34986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5DF428-ACB5-89D3-4CD1-C5A5851B6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nl-NL" sz="5600"/>
              <a:t>Een goede voorbereiding is goud waard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5481BFD-9284-2BE9-E919-73859259D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303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7D2792-989B-DB24-66C4-CFE7A49B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nl-BE" sz="3700"/>
              <a:t>Een goede voorbereiding is goud waard </a:t>
            </a:r>
            <a:endParaRPr lang="nl-NL" sz="37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5C7E73-7E12-0616-BFA0-69BE8C44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/>
          </a:bodyPr>
          <a:lstStyle/>
          <a:p>
            <a:r>
              <a:rPr lang="nl-BE" sz="1700"/>
              <a:t>Maak een lijstje met noodnummers </a:t>
            </a:r>
          </a:p>
          <a:p>
            <a:pPr lvl="1"/>
            <a:r>
              <a:rPr lang="nl-BE" sz="1700"/>
              <a:t>Ziekenwagen en brandweer - 112 </a:t>
            </a:r>
          </a:p>
          <a:p>
            <a:pPr lvl="1"/>
            <a:r>
              <a:rPr lang="nl-BE" sz="1700"/>
              <a:t>Politie – 101 </a:t>
            </a:r>
          </a:p>
          <a:p>
            <a:pPr lvl="1"/>
            <a:r>
              <a:rPr lang="nl-BE" sz="1700"/>
              <a:t>Anitgifcentrum – 070 245 245 </a:t>
            </a:r>
          </a:p>
          <a:p>
            <a:pPr lvl="1"/>
            <a:r>
              <a:rPr lang="nl-BE" sz="1700"/>
              <a:t>Arts in de buurt van de kampplaats</a:t>
            </a:r>
          </a:p>
          <a:p>
            <a:pPr lvl="1"/>
            <a:r>
              <a:rPr lang="nl-BE" sz="1700"/>
              <a:t>Tandarts in de buurt van de kampplaats</a:t>
            </a:r>
          </a:p>
          <a:p>
            <a:pPr lvl="1"/>
            <a:r>
              <a:rPr lang="nl-BE" sz="1700"/>
              <a:t>Aphoteker in de buurt van de kampplaats </a:t>
            </a:r>
          </a:p>
          <a:p>
            <a:pPr lvl="1"/>
            <a:r>
              <a:rPr lang="nl-BE" sz="1700"/>
              <a:t>Dichtstbijzijnde ziekenhuis </a:t>
            </a:r>
          </a:p>
          <a:p>
            <a:endParaRPr lang="nl-NL" sz="1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Er staat altijd iemand paraat om jou te helpen in nood | 112">
            <a:extLst>
              <a:ext uri="{FF2B5EF4-FFF2-40B4-BE49-F238E27FC236}">
                <a16:creationId xmlns:a16="http://schemas.microsoft.com/office/drawing/2014/main" id="{013AB3B5-E9EA-9354-3E70-4B2D2B08F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" b="2577"/>
          <a:stretch>
            <a:fillRect/>
          </a:stretch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Belgisch Antigifcentrum wint aan bekendheid | Belgisch Antigifcentrum">
            <a:extLst>
              <a:ext uri="{FF2B5EF4-FFF2-40B4-BE49-F238E27FC236}">
                <a16:creationId xmlns:a16="http://schemas.microsoft.com/office/drawing/2014/main" id="{2475D12C-0D95-0EAA-45A9-BD9574995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4529"/>
          <a:stretch>
            <a:fillRect/>
          </a:stretch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37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2F3DADB-FA0C-08C4-7227-1D8DE7FEE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nl-NL" dirty="0"/>
              <a:t>Wat te doen in een acute situatie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 descr="Eerste Hulp Bij Ongevallen (EHBO) - ehbo-valkenburg zh">
            <a:extLst>
              <a:ext uri="{FF2B5EF4-FFF2-40B4-BE49-F238E27FC236}">
                <a16:creationId xmlns:a16="http://schemas.microsoft.com/office/drawing/2014/main" id="{DCFB762E-AF0B-943E-9B9D-89C9B71E0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9" r="20878" b="2"/>
          <a:stretch/>
        </p:blipFill>
        <p:spPr bwMode="auto">
          <a:xfrm>
            <a:off x="703182" y="659870"/>
            <a:ext cx="4777381" cy="536851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DE7E03-7C0E-CC02-27AA-154D5C2BF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nl-BE" dirty="0"/>
              <a:t>Iemand valt, Iemand heeft pijn, iemand voelt zich niet goed,… </a:t>
            </a:r>
          </a:p>
          <a:p>
            <a:r>
              <a:rPr lang="nl-BE" dirty="0"/>
              <a:t>Wat ga je doen in deze situatie?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55775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00BA81-FE24-083C-4BA1-855DDD89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908" y="1220919"/>
            <a:ext cx="5425781" cy="2387600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Kinderen met….</a:t>
            </a:r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C74D4B7-5556-05F4-94B0-D71391E71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908" y="3700594"/>
            <a:ext cx="5425781" cy="1655762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Elke kind op kamp</a:t>
            </a:r>
            <a:endParaRPr lang="nl-NL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113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CECF16-BBD0-EBCA-9B6D-056653B39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Kinderen met…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7D33DD-30EC-CB0A-A441-3353A405E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BE" dirty="0"/>
              <a:t>Soms gaan er kinderen mee met Diabetes, Epelepsie, Allergieen,… </a:t>
            </a:r>
          </a:p>
          <a:p>
            <a:r>
              <a:rPr lang="nl-BE" dirty="0"/>
              <a:t>Elk kind zijn behadneling is anders </a:t>
            </a:r>
          </a:p>
          <a:p>
            <a:r>
              <a:rPr lang="nl-BE" dirty="0"/>
              <a:t>Ga in gesprek met de ouders vraag tips en triks aan hun zij zijn de experten over hun kind.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19184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E7FA5E-CD5D-DB4D-714F-05ECEFA2A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908" y="1220919"/>
            <a:ext cx="5425781" cy="2387600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De digitale hulp </a:t>
            </a:r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1598DCD-9929-E0BC-195A-50057DD920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908" y="3700594"/>
            <a:ext cx="5425781" cy="1655762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Als mijn gsm toch nog niet plat is en ik bereik heb. </a:t>
            </a:r>
            <a:endParaRPr lang="nl-NL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495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135A26D-9D47-467E-91F1-31149BF0D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74B908-B929-44B1-79EC-A2FEE2815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nl-NL" dirty="0"/>
              <a:t>Handige app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19333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247709-7FD1-1F9B-9B00-BDF533D4B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nl-NL" dirty="0"/>
              <a:t>112 </a:t>
            </a:r>
          </a:p>
          <a:p>
            <a:r>
              <a:rPr lang="nl-NL" dirty="0"/>
              <a:t>Rode kruis </a:t>
            </a:r>
          </a:p>
          <a:p>
            <a:r>
              <a:rPr lang="nl-NL" dirty="0"/>
              <a:t>Tekennet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0791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Picture 6" descr="Screenshotafbeelding 3">
            <a:extLst>
              <a:ext uri="{FF2B5EF4-FFF2-40B4-BE49-F238E27FC236}">
                <a16:creationId xmlns:a16="http://schemas.microsoft.com/office/drawing/2014/main" id="{C0F230C1-F665-D1D6-0D0A-28C381A58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6774" y="2392776"/>
            <a:ext cx="1266711" cy="253342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Tekenbeten">
            <a:extLst>
              <a:ext uri="{FF2B5EF4-FFF2-40B4-BE49-F238E27FC236}">
                <a16:creationId xmlns:a16="http://schemas.microsoft.com/office/drawing/2014/main" id="{31AE2254-E7D5-E47C-6318-2B4994FB4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08504" y="564543"/>
            <a:ext cx="2533422" cy="252216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12 Dag: download de app 112 BE en ontdek het werk van de Noodcentrales 112  in tijden van COVID | Civiele Veiligheid">
            <a:extLst>
              <a:ext uri="{FF2B5EF4-FFF2-40B4-BE49-F238E27FC236}">
                <a16:creationId xmlns:a16="http://schemas.microsoft.com/office/drawing/2014/main" id="{1DFEF319-6DB0-12E8-AE89-95A3CFAAE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08503" y="4263630"/>
            <a:ext cx="2533423" cy="1330047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rc 18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6147" y="5530635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6066084"/>
            <a:ext cx="1913062" cy="791916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2313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2D8B3E-00EE-A89E-9F7E-EC6C61B0A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nl-NL" dirty="0"/>
              <a:t>Praktijk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3ABD3ED-9C6B-EB1F-5342-735D909481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Afbeelding 3" descr="EHBO-materiaal voor KMO's | Gecon">
            <a:extLst>
              <a:ext uri="{FF2B5EF4-FFF2-40B4-BE49-F238E27FC236}">
                <a16:creationId xmlns:a16="http://schemas.microsoft.com/office/drawing/2014/main" id="{109C0CA4-85CA-EB11-CA62-AF8D1F0F85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36" r="36664" b="-1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4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07C9FC5-0C1E-42A8-97E6-F940775A0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F38040C-AA25-6974-CB27-949E79A8A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18281"/>
            <a:ext cx="4265007" cy="1885199"/>
          </a:xfrm>
        </p:spPr>
        <p:txBody>
          <a:bodyPr anchor="ctr">
            <a:normAutofit/>
          </a:bodyPr>
          <a:lstStyle/>
          <a:p>
            <a:pPr algn="l"/>
            <a:r>
              <a:rPr lang="nl-NL" dirty="0"/>
              <a:t>Stabiele </a:t>
            </a:r>
            <a:r>
              <a:rPr lang="nl-NL" dirty="0" err="1"/>
              <a:t>zijlig</a:t>
            </a:r>
            <a:endParaRPr lang="nl-NL"/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F0FC9368-8D05-6CB8-14B9-EA7729834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8412" y="4218281"/>
            <a:ext cx="4649588" cy="1885199"/>
          </a:xfrm>
        </p:spPr>
        <p:txBody>
          <a:bodyPr anchor="ctr">
            <a:normAutofit/>
          </a:bodyPr>
          <a:lstStyle/>
          <a:p>
            <a:pPr algn="l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03D63B4-7C61-96CD-6580-67B31CF4C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3" y="752327"/>
            <a:ext cx="10823796" cy="3138903"/>
          </a:xfrm>
          <a:custGeom>
            <a:avLst/>
            <a:gdLst/>
            <a:ahLst/>
            <a:cxnLst/>
            <a:rect l="l" t="t" r="r" b="b"/>
            <a:pathLst>
              <a:path w="10823796" h="3287267">
                <a:moveTo>
                  <a:pt x="98881" y="0"/>
                </a:moveTo>
                <a:lnTo>
                  <a:pt x="10724915" y="0"/>
                </a:lnTo>
                <a:cubicBezTo>
                  <a:pt x="10779525" y="0"/>
                  <a:pt x="10823796" y="44271"/>
                  <a:pt x="10823796" y="98881"/>
                </a:cubicBezTo>
                <a:lnTo>
                  <a:pt x="10823796" y="3188386"/>
                </a:lnTo>
                <a:cubicBezTo>
                  <a:pt x="10823796" y="3242996"/>
                  <a:pt x="10779525" y="3287267"/>
                  <a:pt x="10724915" y="3287267"/>
                </a:cubicBezTo>
                <a:lnTo>
                  <a:pt x="98881" y="3287267"/>
                </a:lnTo>
                <a:cubicBezTo>
                  <a:pt x="44271" y="3287267"/>
                  <a:pt x="0" y="3242996"/>
                  <a:pt x="0" y="3188386"/>
                </a:cubicBezTo>
                <a:lnTo>
                  <a:pt x="0" y="98881"/>
                </a:lnTo>
                <a:cubicBezTo>
                  <a:pt x="0" y="44271"/>
                  <a:pt x="44271" y="0"/>
                  <a:pt x="98881" y="0"/>
                </a:cubicBezTo>
                <a:close/>
              </a:path>
            </a:pathLst>
          </a:cu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EE371B4-A1D9-4EFE-8FE1-000495831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617" y="4218281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solidFill>
                <a:schemeClr val="accent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E19C174-9C7C-461E-970B-432019901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38539" y="3295432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0138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E2FB68-96FF-FC55-698F-74A6B5CA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dirty="0"/>
              <a:t>Stabiele </a:t>
            </a:r>
            <a:r>
              <a:rPr lang="nl-NL" dirty="0" err="1"/>
              <a:t>zijlig</a:t>
            </a:r>
            <a:endParaRPr lang="nl-NL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023435-1016-FD69-5D20-35AB06830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nl-BE" sz="2600"/>
              <a:t>Neem bril af en verwijder hinderlijke voorwerpen uit zakken</a:t>
            </a:r>
          </a:p>
          <a:p>
            <a:pPr marL="457200" indent="-457200">
              <a:buFont typeface="+mj-lt"/>
              <a:buAutoNum type="arabicParenR"/>
            </a:pPr>
            <a:r>
              <a:rPr lang="nl-BE" sz="2600"/>
              <a:t>Arm dichtst bij u in 90°</a:t>
            </a:r>
          </a:p>
          <a:p>
            <a:pPr marL="457200" indent="-457200">
              <a:buFont typeface="+mj-lt"/>
              <a:buAutoNum type="arabicParenR"/>
            </a:pPr>
            <a:r>
              <a:rPr lang="nl-BE" sz="2600"/>
              <a:t>Verste arm over borstkas naast oor</a:t>
            </a:r>
          </a:p>
          <a:p>
            <a:pPr marL="457200" indent="-457200">
              <a:buFont typeface="+mj-lt"/>
              <a:buAutoNum type="arabicParenR"/>
            </a:pPr>
            <a:r>
              <a:rPr lang="nl-BE" sz="2600"/>
              <a:t>Verste been plooien met voet op grond</a:t>
            </a:r>
          </a:p>
          <a:p>
            <a:pPr marL="457200" indent="-457200">
              <a:buFont typeface="+mj-lt"/>
              <a:buAutoNum type="arabicParenR"/>
            </a:pPr>
            <a:r>
              <a:rPr lang="nl-BE" sz="2600"/>
              <a:t>Grijp verste been boven knie en verste schouder</a:t>
            </a:r>
          </a:p>
          <a:p>
            <a:pPr marL="457200" indent="-457200">
              <a:buFont typeface="+mj-lt"/>
              <a:buAutoNum type="arabicParenR"/>
            </a:pPr>
            <a:r>
              <a:rPr lang="nl-BE" sz="2600"/>
              <a:t>Rol slachtoffer op zijn/haar zij naar u toe</a:t>
            </a:r>
          </a:p>
          <a:p>
            <a:pPr marL="457200" indent="-457200">
              <a:buFont typeface="+mj-lt"/>
              <a:buAutoNum type="arabicParenR"/>
            </a:pPr>
            <a:r>
              <a:rPr lang="nl-BE" sz="2600"/>
              <a:t>Heup en knie in 90°</a:t>
            </a:r>
          </a:p>
          <a:p>
            <a:pPr marL="457200" indent="-457200">
              <a:buFont typeface="+mj-lt"/>
              <a:buAutoNum type="arabicParenR"/>
            </a:pPr>
            <a:r>
              <a:rPr lang="nl-BE" sz="2600"/>
              <a:t>Bovenliggende arm onder wang</a:t>
            </a:r>
          </a:p>
          <a:p>
            <a:pPr marL="457200" indent="-457200">
              <a:buFont typeface="+mj-lt"/>
              <a:buAutoNum type="arabicParenR"/>
            </a:pPr>
            <a:r>
              <a:rPr lang="nl-BE" sz="2600"/>
              <a:t>Hoofd naar achter kantelen</a:t>
            </a:r>
          </a:p>
          <a:p>
            <a:endParaRPr lang="nl-NL" sz="2600"/>
          </a:p>
        </p:txBody>
      </p:sp>
    </p:spTree>
    <p:extLst>
      <p:ext uri="{BB962C8B-B14F-4D97-AF65-F5344CB8AC3E}">
        <p14:creationId xmlns:p14="http://schemas.microsoft.com/office/powerpoint/2010/main" val="4151846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C209A8-9015-3298-561E-842F60C0C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Stabiele </a:t>
            </a:r>
            <a:r>
              <a:rPr lang="nl-NL" dirty="0" err="1"/>
              <a:t>zijlig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4CE4DD-EB32-0A4E-402B-A3FA87858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Content Placeholder 3" descr="stabielezijligging.jpg-for-web-normal.jpg">
            <a:extLst>
              <a:ext uri="{FF2B5EF4-FFF2-40B4-BE49-F238E27FC236}">
                <a16:creationId xmlns:a16="http://schemas.microsoft.com/office/drawing/2014/main" id="{5CF390BC-A9DB-2886-6B5D-E2D6D097C1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1827" y="801398"/>
            <a:ext cx="7064937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7465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C98551-5BD5-6BB2-5A4D-C8C5F6760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nl-NL" dirty="0"/>
              <a:t>Verbanden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C4DE2F3-2163-AD31-265F-DC1FBAFE5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Afbeelding 3" descr="Verbandmiddelen kopen? | Verbandmiddelen groothandel | Snelle levering!">
            <a:extLst>
              <a:ext uri="{FF2B5EF4-FFF2-40B4-BE49-F238E27FC236}">
                <a16:creationId xmlns:a16="http://schemas.microsoft.com/office/drawing/2014/main" id="{AA3A6C9A-0E7C-BCCB-DB7C-5C6E6CF85B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391" r="5037" b="-1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7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C72C8B-9279-BCA9-1E90-D4EB4D90B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Spiraal verband 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7EED950-C549-79CF-142C-E4B537DC8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 descr="Basiscursus Eerste hulp Les 7">
            <a:extLst>
              <a:ext uri="{FF2B5EF4-FFF2-40B4-BE49-F238E27FC236}">
                <a16:creationId xmlns:a16="http://schemas.microsoft.com/office/drawing/2014/main" id="{A6B56199-70EC-BE53-136C-6ACBE5A9D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324" y="1495815"/>
            <a:ext cx="8261351" cy="47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86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7C1C9-8D11-28A6-8104-A1741517E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nl-NL" dirty="0"/>
              <a:t>Wat te doen in een acute situatie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Bovenaanzicht van het medische noodpakket op donker hout">
            <a:extLst>
              <a:ext uri="{FF2B5EF4-FFF2-40B4-BE49-F238E27FC236}">
                <a16:creationId xmlns:a16="http://schemas.microsoft.com/office/drawing/2014/main" id="{A2D88B1F-2CBC-84B2-8AD3-71BDA8C089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98" r="136" b="-1"/>
          <a:stretch/>
        </p:blipFill>
        <p:spPr>
          <a:xfrm>
            <a:off x="703182" y="653772"/>
            <a:ext cx="4777381" cy="538071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BE58D4-2B98-597D-8D2A-8A269460E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nl-BE"/>
              <a:t>Basisprincipes van eerste hulp </a:t>
            </a:r>
          </a:p>
          <a:p>
            <a:pPr lvl="1"/>
            <a:r>
              <a:rPr lang="nl-BE"/>
              <a:t>Blijf rustig in een noodsituatie </a:t>
            </a:r>
          </a:p>
          <a:p>
            <a:pPr lvl="1"/>
            <a:r>
              <a:rPr lang="nl-BE"/>
              <a:t>Vermijd besmeting </a:t>
            </a:r>
          </a:p>
          <a:p>
            <a:pPr lvl="1"/>
            <a:r>
              <a:rPr lang="nl-BE"/>
              <a:t>Handel als hulpverlener (binnen je eigen mogelijkhedden) </a:t>
            </a:r>
          </a:p>
          <a:p>
            <a:pPr lvl="1"/>
            <a:r>
              <a:rPr lang="nl-BE"/>
              <a:t>Verleen psychososciale eerst hulp </a:t>
            </a:r>
          </a:p>
          <a:p>
            <a:pPr lvl="1"/>
            <a:r>
              <a:rPr lang="nl-BE"/>
              <a:t>Houd rekening met emotionele reactie nadien.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17002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7E5BC-7D6E-B51C-9801-6B78D4408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Kruisverband voet/enkel  </a:t>
            </a:r>
          </a:p>
        </p:txBody>
      </p:sp>
      <p:pic>
        <p:nvPicPr>
          <p:cNvPr id="4" name="Tijdelijke aanduiding voor inhoud 3" descr="Kruisverband">
            <a:extLst>
              <a:ext uri="{FF2B5EF4-FFF2-40B4-BE49-F238E27FC236}">
                <a16:creationId xmlns:a16="http://schemas.microsoft.com/office/drawing/2014/main" id="{426E7D0A-5AF7-DFBB-1A09-994A79FAD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4050" y="1829594"/>
            <a:ext cx="58039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991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22A04A-8BEE-A3DE-01FC-F93676FAB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Kruisverband Hand/pols</a:t>
            </a:r>
          </a:p>
        </p:txBody>
      </p:sp>
      <p:pic>
        <p:nvPicPr>
          <p:cNvPr id="4" name="Tijdelijke aanduiding voor inhoud 3" descr="Kruisverband">
            <a:extLst>
              <a:ext uri="{FF2B5EF4-FFF2-40B4-BE49-F238E27FC236}">
                <a16:creationId xmlns:a16="http://schemas.microsoft.com/office/drawing/2014/main" id="{05697277-E8F9-3ABE-929E-12B5FA0E0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5065" y="1825625"/>
            <a:ext cx="424187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765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A51383-37A7-F1F1-2C2B-DE8191A8C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Scharnierverband Knie/</a:t>
            </a:r>
            <a:r>
              <a:rPr lang="nl-NL" dirty="0" err="1"/>
              <a:t>elleboog</a:t>
            </a:r>
            <a:endParaRPr lang="nl-NL" dirty="0"/>
          </a:p>
        </p:txBody>
      </p:sp>
      <p:pic>
        <p:nvPicPr>
          <p:cNvPr id="4" name="Tijdelijke aanduiding voor inhoud 3" descr="Kruisverband">
            <a:extLst>
              <a:ext uri="{FF2B5EF4-FFF2-40B4-BE49-F238E27FC236}">
                <a16:creationId xmlns:a16="http://schemas.microsoft.com/office/drawing/2014/main" id="{1EE93FB0-68D8-5B0E-F129-26879435A2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5065" y="1825625"/>
            <a:ext cx="424187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915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outen figuur">
            <a:extLst>
              <a:ext uri="{FF2B5EF4-FFF2-40B4-BE49-F238E27FC236}">
                <a16:creationId xmlns:a16="http://schemas.microsoft.com/office/drawing/2014/main" id="{D71EC7D9-DBCF-22E2-A00B-53372E7E205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b="1573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D7A1CA1-C083-7306-096C-B52F1C4A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Vragen?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5A8CC89-04C4-895F-B6E1-9F1116BAC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Bedankt </a:t>
            </a:r>
          </a:p>
        </p:txBody>
      </p:sp>
    </p:spTree>
    <p:extLst>
      <p:ext uri="{BB962C8B-B14F-4D97-AF65-F5344CB8AC3E}">
        <p14:creationId xmlns:p14="http://schemas.microsoft.com/office/powerpoint/2010/main" val="304066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210104-F9C0-79AC-C861-950EF202B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BE" dirty="0"/>
              <a:t>Wat te doen in een acute situatie 	</a:t>
            </a:r>
            <a:endParaRPr lang="nl-NL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E8B1D6-4589-2E2C-0C43-11D61CDCD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473085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nl-BE" sz="3100" dirty="0"/>
              <a:t>De vier stappen bij eerst hulp 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BE" sz="3100" dirty="0"/>
              <a:t>Veiligheid </a:t>
            </a:r>
          </a:p>
          <a:p>
            <a:pPr lvl="2"/>
            <a:r>
              <a:rPr lang="nl-BE" sz="3100" dirty="0"/>
              <a:t>Voor je zelf </a:t>
            </a:r>
          </a:p>
          <a:p>
            <a:pPr lvl="2"/>
            <a:r>
              <a:rPr lang="nl-BE" sz="3100" dirty="0"/>
              <a:t>Het slachtoffer </a:t>
            </a:r>
          </a:p>
          <a:p>
            <a:pPr lvl="2"/>
            <a:r>
              <a:rPr lang="nl-BE" sz="3100" dirty="0"/>
              <a:t>De omstaanders 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BE" sz="3100" dirty="0"/>
              <a:t>Vaststellen van het bewustzijn en de ademhaling </a:t>
            </a:r>
          </a:p>
          <a:p>
            <a:pPr lvl="2"/>
            <a:r>
              <a:rPr lang="nl-BE" sz="3100" dirty="0"/>
              <a:t>Controleer het bewustzijn </a:t>
            </a:r>
          </a:p>
          <a:p>
            <a:pPr lvl="2"/>
            <a:r>
              <a:rPr lang="nl-BE" sz="3100" dirty="0"/>
              <a:t>Maak de luchtweg vrij </a:t>
            </a:r>
          </a:p>
          <a:p>
            <a:pPr lvl="2"/>
            <a:r>
              <a:rPr lang="nl-BE" sz="3100" dirty="0"/>
              <a:t>Controleer de ademhaling 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BE" sz="3100" dirty="0"/>
              <a:t>Vermittigen van de hulpdiensten </a:t>
            </a:r>
          </a:p>
          <a:p>
            <a:pPr lvl="2"/>
            <a:r>
              <a:rPr lang="nl-BE" sz="3100" dirty="0"/>
              <a:t>112 </a:t>
            </a:r>
          </a:p>
          <a:p>
            <a:pPr lvl="2"/>
            <a:r>
              <a:rPr lang="nl-BE" sz="3100" dirty="0"/>
              <a:t>Wat is er gebeurd </a:t>
            </a:r>
          </a:p>
          <a:p>
            <a:pPr lvl="2"/>
            <a:r>
              <a:rPr lang="nl-BE" sz="3100" dirty="0"/>
              <a:t>Waar is het gebeurd </a:t>
            </a:r>
          </a:p>
          <a:p>
            <a:pPr lvl="2"/>
            <a:r>
              <a:rPr lang="nl-BE" sz="3100" dirty="0"/>
              <a:t>Wie is het slachtoffer 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BE" sz="3100" dirty="0"/>
              <a:t>Verlenen van verdere eerst hulp </a:t>
            </a:r>
          </a:p>
          <a:p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2334263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D4E291-9F6D-2FA7-359F-9D7C7A301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rgbClr val="FFFFFF"/>
                </a:solidFill>
              </a:rPr>
              <a:t>Inhoud van een EHBO-Koffer 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B4AA03-D054-9869-9EBC-4BABD6203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numCol="2" anchor="ctr">
            <a:normAutofit/>
          </a:bodyPr>
          <a:lstStyle/>
          <a:p>
            <a:r>
              <a:rPr lang="nl-BE" sz="1600" u="sng" dirty="0"/>
              <a:t>Om de handen te reinigen </a:t>
            </a:r>
          </a:p>
          <a:p>
            <a:pPr lvl="1"/>
            <a:r>
              <a:rPr lang="nl-BE" sz="1600" dirty="0"/>
              <a:t>Vloeibare zeep </a:t>
            </a:r>
          </a:p>
          <a:p>
            <a:pPr lvl="1"/>
            <a:r>
              <a:rPr lang="nl-BE" sz="1600" dirty="0"/>
              <a:t>Handoek </a:t>
            </a:r>
          </a:p>
          <a:p>
            <a:pPr lvl="1"/>
            <a:r>
              <a:rPr lang="nl-BE" sz="1600" dirty="0"/>
              <a:t>Handalchol </a:t>
            </a:r>
          </a:p>
          <a:p>
            <a:r>
              <a:rPr lang="nl-BE" sz="1600" u="sng" dirty="0"/>
              <a:t>Om de wonde te ontsmetten </a:t>
            </a:r>
          </a:p>
          <a:p>
            <a:pPr lvl="1"/>
            <a:r>
              <a:rPr lang="nl-BE" sz="1600" dirty="0"/>
              <a:t>Een waterig, niet gekleurd ontsmetings middel (Hibidil®, Hacdil®) </a:t>
            </a:r>
          </a:p>
          <a:p>
            <a:r>
              <a:rPr lang="nl-BE" sz="1600" u="sng" dirty="0"/>
              <a:t>Om de wonde af te dekken </a:t>
            </a:r>
          </a:p>
          <a:p>
            <a:pPr lvl="1"/>
            <a:r>
              <a:rPr lang="nl-BE" sz="1600" dirty="0"/>
              <a:t>Wondpleisters </a:t>
            </a:r>
          </a:p>
          <a:p>
            <a:pPr lvl="1"/>
            <a:r>
              <a:rPr lang="nl-BE" sz="1600" dirty="0"/>
              <a:t>Zwachtels (verschillende maten) </a:t>
            </a:r>
          </a:p>
          <a:p>
            <a:pPr lvl="1"/>
            <a:r>
              <a:rPr lang="nl-BE" sz="1600" dirty="0"/>
              <a:t>Sterile kompressen (verschillende maten) </a:t>
            </a:r>
          </a:p>
          <a:p>
            <a:pPr lvl="1"/>
            <a:r>
              <a:rPr lang="nl-BE" sz="1600" dirty="0"/>
              <a:t>Driehoeksverband </a:t>
            </a:r>
          </a:p>
          <a:p>
            <a:pPr lvl="1"/>
            <a:r>
              <a:rPr lang="nl-BE" sz="1600" dirty="0"/>
              <a:t>Drukverband </a:t>
            </a:r>
          </a:p>
          <a:p>
            <a:r>
              <a:rPr lang="nl-BE" sz="1600" u="sng" dirty="0"/>
              <a:t>Om verband te fixeren </a:t>
            </a:r>
          </a:p>
          <a:p>
            <a:pPr lvl="1"/>
            <a:r>
              <a:rPr lang="nl-BE" sz="1600" dirty="0"/>
              <a:t>Kleefpleister </a:t>
            </a:r>
          </a:p>
          <a:p>
            <a:pPr lvl="1"/>
            <a:endParaRPr lang="nl-BE" sz="1600" dirty="0"/>
          </a:p>
          <a:p>
            <a:r>
              <a:rPr lang="nl-BE" sz="1600" u="sng" dirty="0"/>
              <a:t>Werkmateriaal</a:t>
            </a:r>
            <a:r>
              <a:rPr lang="nl-BE" sz="1600" dirty="0"/>
              <a:t> </a:t>
            </a:r>
          </a:p>
          <a:p>
            <a:pPr lvl="1"/>
            <a:r>
              <a:rPr lang="nl-BE" sz="1600" dirty="0"/>
              <a:t>Wegwerphandschoenen </a:t>
            </a:r>
          </a:p>
          <a:p>
            <a:pPr lvl="1"/>
            <a:r>
              <a:rPr lang="nl-BE" sz="1600" dirty="0"/>
              <a:t>Pincet </a:t>
            </a:r>
          </a:p>
          <a:p>
            <a:pPr lvl="1"/>
            <a:r>
              <a:rPr lang="nl-BE" sz="1600" dirty="0"/>
              <a:t>Schaar </a:t>
            </a:r>
          </a:p>
          <a:p>
            <a:pPr lvl="1"/>
            <a:r>
              <a:rPr lang="nl-BE" sz="1600" dirty="0"/>
              <a:t>Tekentang </a:t>
            </a:r>
          </a:p>
          <a:p>
            <a:pPr lvl="1"/>
            <a:r>
              <a:rPr lang="nl-BE" sz="1600" dirty="0"/>
              <a:t>Thermometer </a:t>
            </a:r>
          </a:p>
          <a:p>
            <a:pPr lvl="1"/>
            <a:r>
              <a:rPr lang="nl-BE" sz="1600" dirty="0"/>
              <a:t>Isolatie deken </a:t>
            </a:r>
          </a:p>
          <a:p>
            <a:pPr lvl="1"/>
            <a:r>
              <a:rPr lang="nl-BE" sz="1600" dirty="0"/>
              <a:t>Veiligheidspelden </a:t>
            </a:r>
          </a:p>
          <a:p>
            <a:pPr lvl="1"/>
            <a:r>
              <a:rPr lang="nl-BE" sz="1600" dirty="0"/>
              <a:t>Sterilenaalden</a:t>
            </a:r>
          </a:p>
          <a:p>
            <a:pPr lvl="1"/>
            <a:r>
              <a:rPr lang="nl-BE" sz="1600" dirty="0"/>
              <a:t>cold-pack</a:t>
            </a:r>
          </a:p>
          <a:p>
            <a:r>
              <a:rPr lang="nl-BE" sz="1600" u="sng" dirty="0"/>
              <a:t>Verzorging</a:t>
            </a:r>
          </a:p>
          <a:p>
            <a:pPr lvl="1"/>
            <a:r>
              <a:rPr lang="nl-BE" sz="1600" dirty="0"/>
              <a:t>Inscetenbeet zalf </a:t>
            </a:r>
          </a:p>
          <a:p>
            <a:pPr lvl="1"/>
            <a:r>
              <a:rPr lang="nl-BE" sz="1600" dirty="0"/>
              <a:t>Flamigel </a:t>
            </a:r>
          </a:p>
          <a:p>
            <a:pPr lvl="1"/>
            <a:endParaRPr lang="nl-BE" sz="1600" dirty="0"/>
          </a:p>
          <a:p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3093262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0C430F-0597-A068-A3DE-9C1EB4D44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Inhoud-Koffer </a:t>
            </a:r>
          </a:p>
        </p:txBody>
      </p:sp>
      <p:pic>
        <p:nvPicPr>
          <p:cNvPr id="4" name="Picture 2" descr="Steriele kompressen ESCULAPE 75083460">
            <a:extLst>
              <a:ext uri="{FF2B5EF4-FFF2-40B4-BE49-F238E27FC236}">
                <a16:creationId xmlns:a16="http://schemas.microsoft.com/office/drawing/2014/main" id="{DE4D0FEB-92DB-4765-26D8-25C007777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2105" y="1456040"/>
            <a:ext cx="2441015" cy="244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eddingsdeken goud zilver">
            <a:extLst>
              <a:ext uri="{FF2B5EF4-FFF2-40B4-BE49-F238E27FC236}">
                <a16:creationId xmlns:a16="http://schemas.microsoft.com/office/drawing/2014/main" id="{BB4BD221-168C-941B-335E-CAC0EF641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5327" y="1245927"/>
            <a:ext cx="3047394" cy="228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rêpe verband, crêpe windsels en zwachtels">
            <a:extLst>
              <a:ext uri="{FF2B5EF4-FFF2-40B4-BE49-F238E27FC236}">
                <a16:creationId xmlns:a16="http://schemas.microsoft.com/office/drawing/2014/main" id="{4B9B546C-9AD6-2B8A-C27C-F73EEEDA6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63179" y="1456039"/>
            <a:ext cx="2441015" cy="244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ibi Antiseptics Hacdil-S 15ml 10 Stuks | Newpharma">
            <a:extLst>
              <a:ext uri="{FF2B5EF4-FFF2-40B4-BE49-F238E27FC236}">
                <a16:creationId xmlns:a16="http://schemas.microsoft.com/office/drawing/2014/main" id="{C7E31019-785E-F1DA-A7A7-1B4939086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7668" y="4196637"/>
            <a:ext cx="2325296" cy="212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ibidil ontsmettingsmiddel unidose 10 x 15ml | Medstore - Medstore.be">
            <a:extLst>
              <a:ext uri="{FF2B5EF4-FFF2-40B4-BE49-F238E27FC236}">
                <a16:creationId xmlns:a16="http://schemas.microsoft.com/office/drawing/2014/main" id="{230E715F-BE53-3DAF-23D6-85E1D8F4A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954" y="3897053"/>
            <a:ext cx="2642737" cy="264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tekentang">
            <a:extLst>
              <a:ext uri="{FF2B5EF4-FFF2-40B4-BE49-F238E27FC236}">
                <a16:creationId xmlns:a16="http://schemas.microsoft.com/office/drawing/2014/main" id="{62089F3E-560A-F071-4C8F-426885BEC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4253" y="1158013"/>
            <a:ext cx="2063925" cy="240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272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10AA4D-627D-F566-53EE-6233A4DD0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BE">
                <a:solidFill>
                  <a:srgbClr val="FFFFFF"/>
                </a:solidFill>
              </a:rPr>
              <a:t>Basis van wond verzorging 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C547A6-EC63-5D62-5DBB-893A69935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BE" dirty="0"/>
              <a:t>Was je eigen handen 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/>
              <a:t>Trek handschoenen aan 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/>
              <a:t>Bekijk en evalueer de wonde 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/>
              <a:t>Spoel/reinig de wonde 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/>
              <a:t>Ontsmet de wonde 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/>
              <a:t>Dek de wonde af 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/>
              <a:t>Noteer de wonde in het logboek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579586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1879</Words>
  <Application>Microsoft Macintosh PowerPoint</Application>
  <PresentationFormat>Breedbeeld</PresentationFormat>
  <Paragraphs>335</Paragraphs>
  <Slides>53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9" baseType="lpstr">
      <vt:lpstr>Aptos</vt:lpstr>
      <vt:lpstr>Aptos Display</vt:lpstr>
      <vt:lpstr>Arial</vt:lpstr>
      <vt:lpstr>Calibri</vt:lpstr>
      <vt:lpstr>Wingdings</vt:lpstr>
      <vt:lpstr>Kantoorthema</vt:lpstr>
      <vt:lpstr>EHBO op Kamp </vt:lpstr>
      <vt:lpstr>Verwachtingen </vt:lpstr>
      <vt:lpstr>Inhoud </vt:lpstr>
      <vt:lpstr>Wat te doen in een acute situatie </vt:lpstr>
      <vt:lpstr>Wat te doen in een acute situatie </vt:lpstr>
      <vt:lpstr>Wat te doen in een acute situatie  </vt:lpstr>
      <vt:lpstr>Inhoud van een EHBO-Koffer </vt:lpstr>
      <vt:lpstr>Inhoud-Koffer </vt:lpstr>
      <vt:lpstr>Basis van wond verzorging </vt:lpstr>
      <vt:lpstr>Problemen met het bewustzijn </vt:lpstr>
      <vt:lpstr>Problemen met het bewustzijn: Flauwte </vt:lpstr>
      <vt:lpstr>Stabiele zijlig </vt:lpstr>
      <vt:lpstr>Problemen met het bewustzijn: Hyperventilatie </vt:lpstr>
      <vt:lpstr>Problemen met het bewustzijn:  Lichte verslikking </vt:lpstr>
      <vt:lpstr>Problemen met het bewustzijn: Ernstige verslikking </vt:lpstr>
      <vt:lpstr>PowerPoint-presentatie</vt:lpstr>
      <vt:lpstr>Bloedingen</vt:lpstr>
      <vt:lpstr>Bloedingen: Bloedneus</vt:lpstr>
      <vt:lpstr>PowerPoint-presentatie</vt:lpstr>
      <vt:lpstr>Huid- en brandwonden </vt:lpstr>
      <vt:lpstr>Huid- en brandwonden:  soorten wondes </vt:lpstr>
      <vt:lpstr>Huid- en brandwonde:  Verzorging water vs geen water </vt:lpstr>
      <vt:lpstr>Huid- en Brandwonden: Brandwonden </vt:lpstr>
      <vt:lpstr>Huid- en Brandwonden:  Blaar door wrijving</vt:lpstr>
      <vt:lpstr>Huid- en Brandwonde: Vreemd voorwerp in de wonde</vt:lpstr>
      <vt:lpstr>Letsels aan botten, spieren en gewrichten </vt:lpstr>
      <vt:lpstr>Letsels aan botten, spieren en gewrichten </vt:lpstr>
      <vt:lpstr>Letsels aan botten, spieren en gewrichten </vt:lpstr>
      <vt:lpstr>Steken en beten </vt:lpstr>
      <vt:lpstr>Steken en beten:  Wespen steek </vt:lpstr>
      <vt:lpstr>Steken en beten:  Tekenbeet</vt:lpstr>
      <vt:lpstr>Steken en beten:  Tekenbeet </vt:lpstr>
      <vt:lpstr>PowerPoint-presentatie</vt:lpstr>
      <vt:lpstr>Steken en Beten Processie rups </vt:lpstr>
      <vt:lpstr>PowerPoint-presentatie</vt:lpstr>
      <vt:lpstr>Medicatie </vt:lpstr>
      <vt:lpstr>Medicatie </vt:lpstr>
      <vt:lpstr>Een goede voorbereiding is goud waard </vt:lpstr>
      <vt:lpstr>Een goede voorbereiding is goud waard </vt:lpstr>
      <vt:lpstr>Kinderen met….</vt:lpstr>
      <vt:lpstr>Kinderen met…</vt:lpstr>
      <vt:lpstr>De digitale hulp </vt:lpstr>
      <vt:lpstr>Handige app</vt:lpstr>
      <vt:lpstr>Praktijk </vt:lpstr>
      <vt:lpstr>Stabiele zijlig</vt:lpstr>
      <vt:lpstr>Stabiele zijlig</vt:lpstr>
      <vt:lpstr>Stabiele zijlig </vt:lpstr>
      <vt:lpstr>Verbanden </vt:lpstr>
      <vt:lpstr>Spiraal verband </vt:lpstr>
      <vt:lpstr>Kruisverband voet/enkel  </vt:lpstr>
      <vt:lpstr>Kruisverband Hand/pols</vt:lpstr>
      <vt:lpstr>Scharnierverband Knie/elleboog</vt:lpstr>
      <vt:lpstr>Vragen?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Simon Bonne</dc:creator>
  <cp:lastModifiedBy>Simon Bonne</cp:lastModifiedBy>
  <cp:revision>2</cp:revision>
  <dcterms:created xsi:type="dcterms:W3CDTF">2026-07-08T17:33:47Z</dcterms:created>
  <dcterms:modified xsi:type="dcterms:W3CDTF">2026-07-09T14:07:52Z</dcterms:modified>
</cp:coreProperties>
</file>